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0" r:id="rId1"/>
  </p:sldMasterIdLst>
  <p:notesMasterIdLst>
    <p:notesMasterId r:id="rId21"/>
  </p:notesMasterIdLst>
  <p:sldIdLst>
    <p:sldId id="256" r:id="rId2"/>
    <p:sldId id="289" r:id="rId3"/>
    <p:sldId id="268" r:id="rId4"/>
    <p:sldId id="290" r:id="rId5"/>
    <p:sldId id="271" r:id="rId6"/>
    <p:sldId id="283" r:id="rId7"/>
    <p:sldId id="296" r:id="rId8"/>
    <p:sldId id="297" r:id="rId9"/>
    <p:sldId id="299" r:id="rId10"/>
    <p:sldId id="300" r:id="rId11"/>
    <p:sldId id="288" r:id="rId12"/>
    <p:sldId id="287" r:id="rId13"/>
    <p:sldId id="305" r:id="rId14"/>
    <p:sldId id="308" r:id="rId15"/>
    <p:sldId id="320" r:id="rId16"/>
    <p:sldId id="311" r:id="rId17"/>
    <p:sldId id="312" r:id="rId18"/>
    <p:sldId id="309" r:id="rId19"/>
    <p:sldId id="319" r:id="rId2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47D00"/>
    <a:srgbClr val="006600"/>
    <a:srgbClr val="BC451B"/>
    <a:srgbClr val="D2A000"/>
    <a:srgbClr val="0062AC"/>
    <a:srgbClr val="0000FF"/>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59" autoAdjust="0"/>
    <p:restoredTop sz="56527" autoAdjust="0"/>
  </p:normalViewPr>
  <p:slideViewPr>
    <p:cSldViewPr snapToGrid="0">
      <p:cViewPr varScale="1">
        <p:scale>
          <a:sx n="48" d="100"/>
          <a:sy n="48" d="100"/>
        </p:scale>
        <p:origin x="2280" y="48"/>
      </p:cViewPr>
      <p:guideLst/>
    </p:cSldViewPr>
  </p:slideViewPr>
  <p:notesTextViewPr>
    <p:cViewPr>
      <p:scale>
        <a:sx n="1" d="1"/>
        <a:sy n="1" d="1"/>
      </p:scale>
      <p:origin x="0" y="0"/>
    </p:cViewPr>
  </p:notesTextViewPr>
  <p:notesViewPr>
    <p:cSldViewPr snapToGrid="0">
      <p:cViewPr varScale="1">
        <p:scale>
          <a:sx n="65" d="100"/>
          <a:sy n="65" d="100"/>
        </p:scale>
        <p:origin x="3154" y="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r>
              <a:rPr lang="en-US"/>
              <a:t>Copy</a:t>
            </a:r>
            <a:r>
              <a:rPr lang="en-US" baseline="0"/>
              <a:t> 1</a:t>
            </a:r>
            <a:endParaRPr lang="en-US"/>
          </a:p>
        </c:rich>
      </c:tx>
      <c:overlay val="0"/>
      <c:spPr>
        <a:noFill/>
        <a:ln>
          <a:noFill/>
        </a:ln>
        <a:effectLst/>
      </c:spPr>
      <c:txPr>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endParaRPr lang="en-US"/>
        </a:p>
      </c:txPr>
    </c:title>
    <c:autoTitleDeleted val="0"/>
    <c:plotArea>
      <c:layout/>
      <c:scatterChart>
        <c:scatterStyle val="smoothMarker"/>
        <c:varyColors val="0"/>
        <c:ser>
          <c:idx val="0"/>
          <c:order val="0"/>
          <c:spPr>
            <a:ln w="22225" cap="rnd">
              <a:solidFill>
                <a:srgbClr val="00B050"/>
              </a:solidFill>
            </a:ln>
            <a:effectLst>
              <a:glow rad="139700">
                <a:schemeClr val="accent1">
                  <a:satMod val="175000"/>
                  <a:alpha val="14000"/>
                </a:schemeClr>
              </a:glow>
            </a:effectLst>
          </c:spPr>
          <c:marker>
            <c:symbol val="none"/>
          </c:marker>
          <c:xVal>
            <c:numRef>
              <c:f>Sheet1!$C$3:$C$1149</c:f>
              <c:numCache>
                <c:formatCode>General</c:formatCode>
                <c:ptCount val="1147"/>
                <c:pt idx="0">
                  <c:v>0</c:v>
                </c:pt>
                <c:pt idx="1">
                  <c:v>0.1</c:v>
                </c:pt>
                <c:pt idx="2">
                  <c:v>0.2</c:v>
                </c:pt>
                <c:pt idx="3">
                  <c:v>0.3</c:v>
                </c:pt>
                <c:pt idx="4">
                  <c:v>0.4</c:v>
                </c:pt>
                <c:pt idx="5">
                  <c:v>0.5</c:v>
                </c:pt>
                <c:pt idx="6">
                  <c:v>0.6</c:v>
                </c:pt>
                <c:pt idx="7">
                  <c:v>0.7</c:v>
                </c:pt>
                <c:pt idx="8">
                  <c:v>0.8</c:v>
                </c:pt>
                <c:pt idx="9">
                  <c:v>0.9</c:v>
                </c:pt>
                <c:pt idx="10">
                  <c:v>1</c:v>
                </c:pt>
                <c:pt idx="11">
                  <c:v>1.1000000000000001</c:v>
                </c:pt>
                <c:pt idx="12">
                  <c:v>1.2</c:v>
                </c:pt>
                <c:pt idx="13">
                  <c:v>1.3</c:v>
                </c:pt>
                <c:pt idx="14">
                  <c:v>1.4</c:v>
                </c:pt>
                <c:pt idx="15">
                  <c:v>1.5</c:v>
                </c:pt>
                <c:pt idx="16">
                  <c:v>1.6</c:v>
                </c:pt>
                <c:pt idx="17">
                  <c:v>1.7</c:v>
                </c:pt>
                <c:pt idx="18">
                  <c:v>1.8</c:v>
                </c:pt>
                <c:pt idx="19">
                  <c:v>1.9</c:v>
                </c:pt>
                <c:pt idx="20">
                  <c:v>2</c:v>
                </c:pt>
                <c:pt idx="21">
                  <c:v>2.1</c:v>
                </c:pt>
                <c:pt idx="22">
                  <c:v>2.2000000000000002</c:v>
                </c:pt>
                <c:pt idx="23">
                  <c:v>2.2999999999999998</c:v>
                </c:pt>
                <c:pt idx="24">
                  <c:v>2.4</c:v>
                </c:pt>
                <c:pt idx="25">
                  <c:v>2.5</c:v>
                </c:pt>
                <c:pt idx="26">
                  <c:v>2.6</c:v>
                </c:pt>
                <c:pt idx="27">
                  <c:v>2.7</c:v>
                </c:pt>
                <c:pt idx="28">
                  <c:v>2.8</c:v>
                </c:pt>
                <c:pt idx="29">
                  <c:v>2.9</c:v>
                </c:pt>
                <c:pt idx="30">
                  <c:v>3</c:v>
                </c:pt>
                <c:pt idx="31">
                  <c:v>3.1</c:v>
                </c:pt>
                <c:pt idx="32">
                  <c:v>3.2</c:v>
                </c:pt>
                <c:pt idx="33">
                  <c:v>3.3</c:v>
                </c:pt>
                <c:pt idx="34">
                  <c:v>3.4</c:v>
                </c:pt>
                <c:pt idx="35">
                  <c:v>3.5</c:v>
                </c:pt>
                <c:pt idx="36">
                  <c:v>3.6</c:v>
                </c:pt>
                <c:pt idx="37">
                  <c:v>3.7</c:v>
                </c:pt>
                <c:pt idx="38">
                  <c:v>3.8</c:v>
                </c:pt>
                <c:pt idx="39">
                  <c:v>3.9</c:v>
                </c:pt>
                <c:pt idx="40">
                  <c:v>4</c:v>
                </c:pt>
                <c:pt idx="41">
                  <c:v>4.0999999999999996</c:v>
                </c:pt>
                <c:pt idx="42">
                  <c:v>4.2</c:v>
                </c:pt>
                <c:pt idx="43">
                  <c:v>4.3</c:v>
                </c:pt>
                <c:pt idx="44">
                  <c:v>4.4000000000000004</c:v>
                </c:pt>
                <c:pt idx="45">
                  <c:v>4.5</c:v>
                </c:pt>
                <c:pt idx="46">
                  <c:v>4.5999999999999996</c:v>
                </c:pt>
                <c:pt idx="47">
                  <c:v>4.7</c:v>
                </c:pt>
                <c:pt idx="48">
                  <c:v>4.8</c:v>
                </c:pt>
                <c:pt idx="49">
                  <c:v>4.9000000000000004</c:v>
                </c:pt>
                <c:pt idx="50">
                  <c:v>5</c:v>
                </c:pt>
                <c:pt idx="51">
                  <c:v>5.0999999999999996</c:v>
                </c:pt>
                <c:pt idx="52">
                  <c:v>5.2</c:v>
                </c:pt>
                <c:pt idx="53">
                  <c:v>5.3</c:v>
                </c:pt>
                <c:pt idx="54">
                  <c:v>5.4</c:v>
                </c:pt>
                <c:pt idx="55">
                  <c:v>5.5</c:v>
                </c:pt>
                <c:pt idx="56">
                  <c:v>5.6</c:v>
                </c:pt>
                <c:pt idx="57">
                  <c:v>5.7</c:v>
                </c:pt>
                <c:pt idx="58">
                  <c:v>5.8</c:v>
                </c:pt>
                <c:pt idx="59">
                  <c:v>5.9</c:v>
                </c:pt>
                <c:pt idx="60">
                  <c:v>6</c:v>
                </c:pt>
                <c:pt idx="61">
                  <c:v>6.1</c:v>
                </c:pt>
                <c:pt idx="62">
                  <c:v>6.2</c:v>
                </c:pt>
                <c:pt idx="63">
                  <c:v>6.3</c:v>
                </c:pt>
                <c:pt idx="64">
                  <c:v>6.4</c:v>
                </c:pt>
                <c:pt idx="65">
                  <c:v>6.5</c:v>
                </c:pt>
                <c:pt idx="66">
                  <c:v>6.6</c:v>
                </c:pt>
                <c:pt idx="67">
                  <c:v>6.7</c:v>
                </c:pt>
                <c:pt idx="68">
                  <c:v>6.8</c:v>
                </c:pt>
                <c:pt idx="69">
                  <c:v>6.9</c:v>
                </c:pt>
                <c:pt idx="70">
                  <c:v>7</c:v>
                </c:pt>
                <c:pt idx="71">
                  <c:v>7.1</c:v>
                </c:pt>
                <c:pt idx="72">
                  <c:v>7.2</c:v>
                </c:pt>
                <c:pt idx="73">
                  <c:v>7.3</c:v>
                </c:pt>
                <c:pt idx="74">
                  <c:v>7.4</c:v>
                </c:pt>
                <c:pt idx="75">
                  <c:v>7.5</c:v>
                </c:pt>
                <c:pt idx="76">
                  <c:v>7.6</c:v>
                </c:pt>
                <c:pt idx="77">
                  <c:v>7.7</c:v>
                </c:pt>
                <c:pt idx="78">
                  <c:v>7.8</c:v>
                </c:pt>
                <c:pt idx="79">
                  <c:v>7.9</c:v>
                </c:pt>
                <c:pt idx="80">
                  <c:v>8</c:v>
                </c:pt>
                <c:pt idx="81">
                  <c:v>8.1</c:v>
                </c:pt>
                <c:pt idx="82">
                  <c:v>8.1999999999999993</c:v>
                </c:pt>
                <c:pt idx="83">
                  <c:v>8.3000000000000007</c:v>
                </c:pt>
                <c:pt idx="84">
                  <c:v>8.4</c:v>
                </c:pt>
                <c:pt idx="85">
                  <c:v>8.5</c:v>
                </c:pt>
                <c:pt idx="86">
                  <c:v>8.6</c:v>
                </c:pt>
                <c:pt idx="87">
                  <c:v>8.6999999999999993</c:v>
                </c:pt>
                <c:pt idx="88">
                  <c:v>8.8000000000000007</c:v>
                </c:pt>
                <c:pt idx="89">
                  <c:v>8.9</c:v>
                </c:pt>
                <c:pt idx="90">
                  <c:v>9</c:v>
                </c:pt>
                <c:pt idx="91">
                  <c:v>9.1</c:v>
                </c:pt>
                <c:pt idx="92">
                  <c:v>9.1999999999999993</c:v>
                </c:pt>
                <c:pt idx="93">
                  <c:v>9.3000000000000007</c:v>
                </c:pt>
                <c:pt idx="94">
                  <c:v>9.4</c:v>
                </c:pt>
                <c:pt idx="95">
                  <c:v>9.5</c:v>
                </c:pt>
                <c:pt idx="96">
                  <c:v>9.6</c:v>
                </c:pt>
                <c:pt idx="97">
                  <c:v>9.6999999999999993</c:v>
                </c:pt>
                <c:pt idx="98">
                  <c:v>9.8000000000000007</c:v>
                </c:pt>
                <c:pt idx="99">
                  <c:v>9.9</c:v>
                </c:pt>
                <c:pt idx="100">
                  <c:v>10</c:v>
                </c:pt>
                <c:pt idx="101">
                  <c:v>10.1</c:v>
                </c:pt>
                <c:pt idx="102">
                  <c:v>10.199999999999999</c:v>
                </c:pt>
                <c:pt idx="103">
                  <c:v>10.3</c:v>
                </c:pt>
                <c:pt idx="104">
                  <c:v>10.4</c:v>
                </c:pt>
                <c:pt idx="105">
                  <c:v>10.5</c:v>
                </c:pt>
                <c:pt idx="106">
                  <c:v>10.6</c:v>
                </c:pt>
                <c:pt idx="107">
                  <c:v>10.7</c:v>
                </c:pt>
                <c:pt idx="108">
                  <c:v>10.8</c:v>
                </c:pt>
                <c:pt idx="109">
                  <c:v>10.9</c:v>
                </c:pt>
                <c:pt idx="110">
                  <c:v>11</c:v>
                </c:pt>
                <c:pt idx="111">
                  <c:v>11.1</c:v>
                </c:pt>
                <c:pt idx="112">
                  <c:v>11.2</c:v>
                </c:pt>
                <c:pt idx="113">
                  <c:v>11.3</c:v>
                </c:pt>
                <c:pt idx="114">
                  <c:v>11.4</c:v>
                </c:pt>
                <c:pt idx="115">
                  <c:v>11.5</c:v>
                </c:pt>
                <c:pt idx="116">
                  <c:v>11.6</c:v>
                </c:pt>
                <c:pt idx="117">
                  <c:v>11.7</c:v>
                </c:pt>
                <c:pt idx="118">
                  <c:v>11.8</c:v>
                </c:pt>
                <c:pt idx="119">
                  <c:v>11.9</c:v>
                </c:pt>
                <c:pt idx="120">
                  <c:v>12</c:v>
                </c:pt>
                <c:pt idx="121">
                  <c:v>12.1</c:v>
                </c:pt>
                <c:pt idx="122">
                  <c:v>12.2</c:v>
                </c:pt>
                <c:pt idx="123">
                  <c:v>12.3</c:v>
                </c:pt>
                <c:pt idx="124">
                  <c:v>12.4</c:v>
                </c:pt>
                <c:pt idx="125">
                  <c:v>12.5</c:v>
                </c:pt>
                <c:pt idx="126">
                  <c:v>12.6</c:v>
                </c:pt>
                <c:pt idx="127">
                  <c:v>12.7</c:v>
                </c:pt>
                <c:pt idx="128">
                  <c:v>12.8</c:v>
                </c:pt>
                <c:pt idx="129">
                  <c:v>12.9</c:v>
                </c:pt>
                <c:pt idx="130">
                  <c:v>13</c:v>
                </c:pt>
                <c:pt idx="131">
                  <c:v>13.1</c:v>
                </c:pt>
                <c:pt idx="132">
                  <c:v>13.2</c:v>
                </c:pt>
                <c:pt idx="133">
                  <c:v>13.3</c:v>
                </c:pt>
                <c:pt idx="134">
                  <c:v>13.4</c:v>
                </c:pt>
                <c:pt idx="135">
                  <c:v>13.5</c:v>
                </c:pt>
                <c:pt idx="136">
                  <c:v>13.6</c:v>
                </c:pt>
                <c:pt idx="137">
                  <c:v>13.7</c:v>
                </c:pt>
                <c:pt idx="138">
                  <c:v>13.8</c:v>
                </c:pt>
                <c:pt idx="139">
                  <c:v>13.9</c:v>
                </c:pt>
                <c:pt idx="140">
                  <c:v>14</c:v>
                </c:pt>
                <c:pt idx="141">
                  <c:v>14.1</c:v>
                </c:pt>
                <c:pt idx="142">
                  <c:v>14.2</c:v>
                </c:pt>
                <c:pt idx="143">
                  <c:v>14.3</c:v>
                </c:pt>
                <c:pt idx="144">
                  <c:v>14.4</c:v>
                </c:pt>
                <c:pt idx="145">
                  <c:v>14.5</c:v>
                </c:pt>
                <c:pt idx="146">
                  <c:v>14.6</c:v>
                </c:pt>
                <c:pt idx="147">
                  <c:v>14.7</c:v>
                </c:pt>
                <c:pt idx="148">
                  <c:v>14.8</c:v>
                </c:pt>
                <c:pt idx="149">
                  <c:v>14.9</c:v>
                </c:pt>
                <c:pt idx="150">
                  <c:v>15</c:v>
                </c:pt>
                <c:pt idx="151">
                  <c:v>15.1</c:v>
                </c:pt>
                <c:pt idx="152">
                  <c:v>15.2</c:v>
                </c:pt>
                <c:pt idx="153">
                  <c:v>15.3</c:v>
                </c:pt>
                <c:pt idx="154">
                  <c:v>15.4</c:v>
                </c:pt>
                <c:pt idx="155">
                  <c:v>15.5</c:v>
                </c:pt>
                <c:pt idx="156">
                  <c:v>15.6</c:v>
                </c:pt>
                <c:pt idx="157">
                  <c:v>15.7</c:v>
                </c:pt>
                <c:pt idx="158">
                  <c:v>15.8</c:v>
                </c:pt>
                <c:pt idx="159">
                  <c:v>15.9</c:v>
                </c:pt>
                <c:pt idx="160">
                  <c:v>16</c:v>
                </c:pt>
                <c:pt idx="161">
                  <c:v>16.100000000000001</c:v>
                </c:pt>
                <c:pt idx="162">
                  <c:v>16.2</c:v>
                </c:pt>
                <c:pt idx="163">
                  <c:v>16.3</c:v>
                </c:pt>
                <c:pt idx="164">
                  <c:v>16.399999999999999</c:v>
                </c:pt>
                <c:pt idx="165">
                  <c:v>16.5</c:v>
                </c:pt>
                <c:pt idx="166">
                  <c:v>16.600000000000001</c:v>
                </c:pt>
                <c:pt idx="167">
                  <c:v>16.7</c:v>
                </c:pt>
                <c:pt idx="168">
                  <c:v>16.8</c:v>
                </c:pt>
                <c:pt idx="169">
                  <c:v>16.899999999999999</c:v>
                </c:pt>
                <c:pt idx="170">
                  <c:v>17</c:v>
                </c:pt>
                <c:pt idx="171">
                  <c:v>17.100000000000001</c:v>
                </c:pt>
                <c:pt idx="172">
                  <c:v>17.2</c:v>
                </c:pt>
                <c:pt idx="173">
                  <c:v>17.3</c:v>
                </c:pt>
                <c:pt idx="174">
                  <c:v>17.399999999999999</c:v>
                </c:pt>
                <c:pt idx="175">
                  <c:v>17.5</c:v>
                </c:pt>
                <c:pt idx="176">
                  <c:v>17.600000000000001</c:v>
                </c:pt>
                <c:pt idx="177">
                  <c:v>17.7</c:v>
                </c:pt>
                <c:pt idx="178">
                  <c:v>17.8</c:v>
                </c:pt>
                <c:pt idx="179">
                  <c:v>17.899999999999999</c:v>
                </c:pt>
                <c:pt idx="180">
                  <c:v>18</c:v>
                </c:pt>
                <c:pt idx="181">
                  <c:v>18.100000000000001</c:v>
                </c:pt>
                <c:pt idx="182">
                  <c:v>18.2</c:v>
                </c:pt>
                <c:pt idx="183">
                  <c:v>18.3</c:v>
                </c:pt>
                <c:pt idx="184">
                  <c:v>18.399999999999999</c:v>
                </c:pt>
                <c:pt idx="185">
                  <c:v>18.5</c:v>
                </c:pt>
                <c:pt idx="186">
                  <c:v>18.600000000000001</c:v>
                </c:pt>
                <c:pt idx="187">
                  <c:v>18.7</c:v>
                </c:pt>
                <c:pt idx="188">
                  <c:v>18.8</c:v>
                </c:pt>
              </c:numCache>
            </c:numRef>
          </c:xVal>
          <c:yVal>
            <c:numRef>
              <c:f>Sheet1!$F$3:$F$1149</c:f>
              <c:numCache>
                <c:formatCode>General</c:formatCode>
                <c:ptCount val="1147"/>
                <c:pt idx="0">
                  <c:v>-6.2129707543506774E-2</c:v>
                </c:pt>
                <c:pt idx="1">
                  <c:v>0.66845025142882597</c:v>
                </c:pt>
                <c:pt idx="2">
                  <c:v>1.3513196483055219</c:v>
                </c:pt>
                <c:pt idx="3">
                  <c:v>1.3536858374262022</c:v>
                </c:pt>
                <c:pt idx="4">
                  <c:v>2.2321056773905159</c:v>
                </c:pt>
                <c:pt idx="5">
                  <c:v>2.7987597875884314</c:v>
                </c:pt>
                <c:pt idx="6">
                  <c:v>2.5143023635035853</c:v>
                </c:pt>
                <c:pt idx="7">
                  <c:v>3.6970053046998856</c:v>
                </c:pt>
                <c:pt idx="8">
                  <c:v>3.3294755477110236</c:v>
                </c:pt>
                <c:pt idx="9">
                  <c:v>3.5641880438645139</c:v>
                </c:pt>
                <c:pt idx="10">
                  <c:v>3.9287798078845624</c:v>
                </c:pt>
                <c:pt idx="11">
                  <c:v>4.440775080247314</c:v>
                </c:pt>
                <c:pt idx="12">
                  <c:v>4.3277307597221908</c:v>
                </c:pt>
                <c:pt idx="13">
                  <c:v>5.2323383490734505</c:v>
                </c:pt>
                <c:pt idx="14">
                  <c:v>5.3383219033707823</c:v>
                </c:pt>
                <c:pt idx="15">
                  <c:v>5.096942846263067</c:v>
                </c:pt>
                <c:pt idx="16">
                  <c:v>4.550331730514741</c:v>
                </c:pt>
                <c:pt idx="17">
                  <c:v>4.7294216118380037</c:v>
                </c:pt>
                <c:pt idx="18">
                  <c:v>4.5672053879701577</c:v>
                </c:pt>
                <c:pt idx="19">
                  <c:v>4.5131354022376264</c:v>
                </c:pt>
                <c:pt idx="20">
                  <c:v>4.7644347735447701</c:v>
                </c:pt>
                <c:pt idx="21">
                  <c:v>3.934678923874726</c:v>
                </c:pt>
                <c:pt idx="22">
                  <c:v>3.562547483155158</c:v>
                </c:pt>
                <c:pt idx="23">
                  <c:v>3.622513176003062</c:v>
                </c:pt>
                <c:pt idx="24">
                  <c:v>3.5162151744059718</c:v>
                </c:pt>
                <c:pt idx="25">
                  <c:v>2.9386337926916619</c:v>
                </c:pt>
                <c:pt idx="26">
                  <c:v>2.2800108169101145</c:v>
                </c:pt>
                <c:pt idx="27">
                  <c:v>2.1971369565734999</c:v>
                </c:pt>
                <c:pt idx="28">
                  <c:v>2.0476373277179611</c:v>
                </c:pt>
                <c:pt idx="29">
                  <c:v>0.88636123375721576</c:v>
                </c:pt>
                <c:pt idx="30">
                  <c:v>1.1277643888433662</c:v>
                </c:pt>
                <c:pt idx="31">
                  <c:v>2.2733602742554926E-2</c:v>
                </c:pt>
                <c:pt idx="32">
                  <c:v>-9.4615073810409511E-2</c:v>
                </c:pt>
                <c:pt idx="33">
                  <c:v>-1.246292946073964</c:v>
                </c:pt>
                <c:pt idx="34">
                  <c:v>-1.3004898213439371</c:v>
                </c:pt>
                <c:pt idx="35">
                  <c:v>-2.1791363348063686</c:v>
                </c:pt>
                <c:pt idx="36">
                  <c:v>-1.7225186238754511</c:v>
                </c:pt>
                <c:pt idx="37">
                  <c:v>-3.0934217760129963</c:v>
                </c:pt>
                <c:pt idx="38">
                  <c:v>-3.149557682013683</c:v>
                </c:pt>
                <c:pt idx="39">
                  <c:v>-3.8356093267804598</c:v>
                </c:pt>
                <c:pt idx="40">
                  <c:v>-3.8450864294954217</c:v>
                </c:pt>
                <c:pt idx="41">
                  <c:v>-4.1902392047268435</c:v>
                </c:pt>
                <c:pt idx="42">
                  <c:v>-4.5149302514853469</c:v>
                </c:pt>
                <c:pt idx="43">
                  <c:v>-5.0754299369887974</c:v>
                </c:pt>
                <c:pt idx="44">
                  <c:v>-5.0521061664834139</c:v>
                </c:pt>
                <c:pt idx="45">
                  <c:v>-4.7328539437226658</c:v>
                </c:pt>
                <c:pt idx="46">
                  <c:v>-4.9545919976103923</c:v>
                </c:pt>
                <c:pt idx="47">
                  <c:v>-4.9294156555543296</c:v>
                </c:pt>
                <c:pt idx="48">
                  <c:v>-4.8616920362548326</c:v>
                </c:pt>
                <c:pt idx="49">
                  <c:v>-5.2055849182871841</c:v>
                </c:pt>
                <c:pt idx="50">
                  <c:v>-4.9536200918128914</c:v>
                </c:pt>
                <c:pt idx="51">
                  <c:v>-4.5852102007044682</c:v>
                </c:pt>
                <c:pt idx="52">
                  <c:v>-4.0696452832174419</c:v>
                </c:pt>
                <c:pt idx="53">
                  <c:v>-3.9757344689589909</c:v>
                </c:pt>
                <c:pt idx="54">
                  <c:v>-4.3469505592830293</c:v>
                </c:pt>
                <c:pt idx="55">
                  <c:v>-3.1699307475618554</c:v>
                </c:pt>
                <c:pt idx="56">
                  <c:v>-3.0933787795834302</c:v>
                </c:pt>
                <c:pt idx="57">
                  <c:v>-2.3506175175781232</c:v>
                </c:pt>
                <c:pt idx="58">
                  <c:v>-2.0383376531696125</c:v>
                </c:pt>
                <c:pt idx="59">
                  <c:v>-2.083585044773375</c:v>
                </c:pt>
                <c:pt idx="60">
                  <c:v>-1.8458769938444402</c:v>
                </c:pt>
                <c:pt idx="61">
                  <c:v>-0.84402522736223917</c:v>
                </c:pt>
                <c:pt idx="62">
                  <c:v>-0.895077214779605</c:v>
                </c:pt>
                <c:pt idx="63">
                  <c:v>-0.12155027373621222</c:v>
                </c:pt>
                <c:pt idx="64">
                  <c:v>0.61571846010999698</c:v>
                </c:pt>
                <c:pt idx="65">
                  <c:v>1.2098069769828728</c:v>
                </c:pt>
                <c:pt idx="66">
                  <c:v>1.6845183820357961</c:v>
                </c:pt>
                <c:pt idx="67">
                  <c:v>2.118681478551629</c:v>
                </c:pt>
                <c:pt idx="68">
                  <c:v>2.7593769293804637</c:v>
                </c:pt>
                <c:pt idx="69">
                  <c:v>2.9000708684275978</c:v>
                </c:pt>
                <c:pt idx="70">
                  <c:v>3.4815728677993754</c:v>
                </c:pt>
                <c:pt idx="71">
                  <c:v>3.4161367792019677</c:v>
                </c:pt>
                <c:pt idx="72">
                  <c:v>3.607892055185677</c:v>
                </c:pt>
                <c:pt idx="73">
                  <c:v>4.0733732953037407</c:v>
                </c:pt>
                <c:pt idx="74">
                  <c:v>4.2118016973217562</c:v>
                </c:pt>
                <c:pt idx="75">
                  <c:v>4.4623008811618048</c:v>
                </c:pt>
                <c:pt idx="76">
                  <c:v>5.2811111931019754</c:v>
                </c:pt>
                <c:pt idx="77">
                  <c:v>4.8650364467669087</c:v>
                </c:pt>
                <c:pt idx="78">
                  <c:v>4.5559633670317181</c:v>
                </c:pt>
                <c:pt idx="79">
                  <c:v>4.6507334717079756</c:v>
                </c:pt>
                <c:pt idx="80">
                  <c:v>4.9848400480099819</c:v>
                </c:pt>
                <c:pt idx="81">
                  <c:v>4.6796237974323693</c:v>
                </c:pt>
                <c:pt idx="82">
                  <c:v>4.4847712586845176</c:v>
                </c:pt>
                <c:pt idx="83">
                  <c:v>4.6476648798166504</c:v>
                </c:pt>
                <c:pt idx="84">
                  <c:v>4.7686909825874872</c:v>
                </c:pt>
                <c:pt idx="85">
                  <c:v>3.901235634145614</c:v>
                </c:pt>
                <c:pt idx="86">
                  <c:v>3.94648486025747</c:v>
                </c:pt>
                <c:pt idx="87">
                  <c:v>2.8783839580112818</c:v>
                </c:pt>
                <c:pt idx="88">
                  <c:v>3.2729647710661376</c:v>
                </c:pt>
                <c:pt idx="89">
                  <c:v>2.704315274008291</c:v>
                </c:pt>
                <c:pt idx="90">
                  <c:v>2.1030656877832037</c:v>
                </c:pt>
                <c:pt idx="91">
                  <c:v>1.551879806250235</c:v>
                </c:pt>
                <c:pt idx="92">
                  <c:v>0.67669421126715146</c:v>
                </c:pt>
                <c:pt idx="93">
                  <c:v>0.84582633194670953</c:v>
                </c:pt>
                <c:pt idx="94">
                  <c:v>0.42900146301215314</c:v>
                </c:pt>
                <c:pt idx="95">
                  <c:v>-0.71714441603085632</c:v>
                </c:pt>
                <c:pt idx="96">
                  <c:v>-0.82311788321103818</c:v>
                </c:pt>
                <c:pt idx="97">
                  <c:v>-1.2286342764800922</c:v>
                </c:pt>
                <c:pt idx="98">
                  <c:v>-2.2634030234037654</c:v>
                </c:pt>
                <c:pt idx="99">
                  <c:v>-1.9622926426190466</c:v>
                </c:pt>
                <c:pt idx="100">
                  <c:v>-2.7204185389713857</c:v>
                </c:pt>
                <c:pt idx="101">
                  <c:v>-3.2117466241166288</c:v>
                </c:pt>
                <c:pt idx="102">
                  <c:v>-3.765527337728154</c:v>
                </c:pt>
                <c:pt idx="103">
                  <c:v>-3.5564686694490595</c:v>
                </c:pt>
                <c:pt idx="104">
                  <c:v>-3.935682362260482</c:v>
                </c:pt>
                <c:pt idx="105">
                  <c:v>-4.8331802622378373</c:v>
                </c:pt>
                <c:pt idx="106">
                  <c:v>-4.4870069657852039</c:v>
                </c:pt>
                <c:pt idx="107">
                  <c:v>-5.2143779576963816</c:v>
                </c:pt>
                <c:pt idx="108">
                  <c:v>-4.444398260086329</c:v>
                </c:pt>
                <c:pt idx="109">
                  <c:v>-4.9277437848136811</c:v>
                </c:pt>
                <c:pt idx="110">
                  <c:v>-4.5768928277823075</c:v>
                </c:pt>
                <c:pt idx="111">
                  <c:v>-4.9860481610413849</c:v>
                </c:pt>
                <c:pt idx="112">
                  <c:v>-4.5326479466674217</c:v>
                </c:pt>
                <c:pt idx="113">
                  <c:v>-4.6596851141091271</c:v>
                </c:pt>
                <c:pt idx="114">
                  <c:v>-4.0996977681437974</c:v>
                </c:pt>
                <c:pt idx="115">
                  <c:v>-4.6349977712790595</c:v>
                </c:pt>
                <c:pt idx="116">
                  <c:v>-3.6360625222687064</c:v>
                </c:pt>
                <c:pt idx="117">
                  <c:v>-3.72129911619382</c:v>
                </c:pt>
                <c:pt idx="118">
                  <c:v>-3.935474380103881</c:v>
                </c:pt>
                <c:pt idx="119">
                  <c:v>-3.0185313084049152</c:v>
                </c:pt>
                <c:pt idx="120">
                  <c:v>-3.1540345744892906</c:v>
                </c:pt>
                <c:pt idx="121">
                  <c:v>-2.6795870298182805</c:v>
                </c:pt>
                <c:pt idx="122">
                  <c:v>-2.2766917988847792</c:v>
                </c:pt>
                <c:pt idx="123">
                  <c:v>-1.3544506602388464</c:v>
                </c:pt>
                <c:pt idx="124">
                  <c:v>-1.0971775073944448</c:v>
                </c:pt>
                <c:pt idx="125">
                  <c:v>-0.12667634812874207</c:v>
                </c:pt>
                <c:pt idx="126">
                  <c:v>-0.19564889849656786</c:v>
                </c:pt>
                <c:pt idx="127">
                  <c:v>0.8000389921137363</c:v>
                </c:pt>
                <c:pt idx="128">
                  <c:v>0.81967820877359576</c:v>
                </c:pt>
                <c:pt idx="129">
                  <c:v>1.4559470515276696</c:v>
                </c:pt>
                <c:pt idx="130">
                  <c:v>2.430172500733871</c:v>
                </c:pt>
                <c:pt idx="131">
                  <c:v>2.5939813720364704</c:v>
                </c:pt>
                <c:pt idx="132">
                  <c:v>3.4492617543672401</c:v>
                </c:pt>
                <c:pt idx="133">
                  <c:v>2.9540133874216741</c:v>
                </c:pt>
                <c:pt idx="134">
                  <c:v>3.5392467358979558</c:v>
                </c:pt>
                <c:pt idx="135">
                  <c:v>3.6748396274017772</c:v>
                </c:pt>
                <c:pt idx="136">
                  <c:v>4.3964849841015319</c:v>
                </c:pt>
                <c:pt idx="137">
                  <c:v>4.1459317029008673</c:v>
                </c:pt>
                <c:pt idx="138">
                  <c:v>4.8429444858669104</c:v>
                </c:pt>
                <c:pt idx="139">
                  <c:v>4.9411582285237765</c:v>
                </c:pt>
                <c:pt idx="140">
                  <c:v>5.2351098029810199</c:v>
                </c:pt>
                <c:pt idx="141">
                  <c:v>5.0489455239404322</c:v>
                </c:pt>
                <c:pt idx="142">
                  <c:v>4.5934290484185603</c:v>
                </c:pt>
                <c:pt idx="143">
                  <c:v>4.5017567024850802</c:v>
                </c:pt>
                <c:pt idx="144">
                  <c:v>5.2475442256934022</c:v>
                </c:pt>
                <c:pt idx="145">
                  <c:v>4.965367421178617</c:v>
                </c:pt>
                <c:pt idx="146">
                  <c:v>4.6205671301511115</c:v>
                </c:pt>
                <c:pt idx="147">
                  <c:v>4.237956503246548</c:v>
                </c:pt>
                <c:pt idx="148">
                  <c:v>3.6962204020481635</c:v>
                </c:pt>
                <c:pt idx="149">
                  <c:v>3.2481758192281607</c:v>
                </c:pt>
                <c:pt idx="150">
                  <c:v>3.1712152493771359</c:v>
                </c:pt>
                <c:pt idx="151">
                  <c:v>3.2721049595892602</c:v>
                </c:pt>
                <c:pt idx="152">
                  <c:v>2.1229213823873296</c:v>
                </c:pt>
                <c:pt idx="153">
                  <c:v>1.5180510257709485</c:v>
                </c:pt>
                <c:pt idx="154">
                  <c:v>1.6747255835988923</c:v>
                </c:pt>
                <c:pt idx="155">
                  <c:v>0.97176382261563976</c:v>
                </c:pt>
                <c:pt idx="156">
                  <c:v>0.32986370938703247</c:v>
                </c:pt>
                <c:pt idx="157">
                  <c:v>0.37626401730555592</c:v>
                </c:pt>
                <c:pt idx="158">
                  <c:v>-0.42310469693996022</c:v>
                </c:pt>
                <c:pt idx="159">
                  <c:v>-1.3350225567689842</c:v>
                </c:pt>
                <c:pt idx="160">
                  <c:v>-1.4666341446350601</c:v>
                </c:pt>
                <c:pt idx="161">
                  <c:v>-2.2542602050379359</c:v>
                </c:pt>
                <c:pt idx="162">
                  <c:v>-2.7840313658466873</c:v>
                </c:pt>
                <c:pt idx="163">
                  <c:v>-2.731170351544816</c:v>
                </c:pt>
                <c:pt idx="164">
                  <c:v>-3.2370779877163933</c:v>
                </c:pt>
                <c:pt idx="165">
                  <c:v>-4.0149730154153733</c:v>
                </c:pt>
                <c:pt idx="166">
                  <c:v>-3.6665940680494304</c:v>
                </c:pt>
                <c:pt idx="167">
                  <c:v>-3.815816677172791</c:v>
                </c:pt>
                <c:pt idx="168">
                  <c:v>-4.7627859742410683</c:v>
                </c:pt>
                <c:pt idx="169">
                  <c:v>-5.0330542979490245</c:v>
                </c:pt>
                <c:pt idx="170">
                  <c:v>-4.5330510571767837</c:v>
                </c:pt>
                <c:pt idx="171">
                  <c:v>-4.9707581775773342</c:v>
                </c:pt>
                <c:pt idx="172">
                  <c:v>-5.0724451956610492</c:v>
                </c:pt>
                <c:pt idx="173">
                  <c:v>-5.1298920173228293</c:v>
                </c:pt>
                <c:pt idx="174">
                  <c:v>-4.8797810071002683</c:v>
                </c:pt>
                <c:pt idx="175">
                  <c:v>-5.1727720741728014</c:v>
                </c:pt>
                <c:pt idx="176">
                  <c:v>-4.9512244513435251</c:v>
                </c:pt>
                <c:pt idx="177">
                  <c:v>-5.0220839340180632</c:v>
                </c:pt>
                <c:pt idx="178">
                  <c:v>-3.8874061590799895</c:v>
                </c:pt>
                <c:pt idx="179">
                  <c:v>-3.6139053792176603</c:v>
                </c:pt>
                <c:pt idx="180">
                  <c:v>-3.5096330226826336</c:v>
                </c:pt>
                <c:pt idx="181">
                  <c:v>-3.6532594280522233</c:v>
                </c:pt>
                <c:pt idx="182">
                  <c:v>-3.1046590399913514</c:v>
                </c:pt>
                <c:pt idx="183">
                  <c:v>-2.89752764140351</c:v>
                </c:pt>
                <c:pt idx="184">
                  <c:v>-2.0028507796165682</c:v>
                </c:pt>
                <c:pt idx="185">
                  <c:v>-1.2464571156134512</c:v>
                </c:pt>
                <c:pt idx="186">
                  <c:v>-0.7798488492582254</c:v>
                </c:pt>
                <c:pt idx="187">
                  <c:v>-1.2340057627406198</c:v>
                </c:pt>
                <c:pt idx="188">
                  <c:v>0.20469857302569991</c:v>
                </c:pt>
              </c:numCache>
            </c:numRef>
          </c:yVal>
          <c:smooth val="1"/>
          <c:extLst>
            <c:ext xmlns:c16="http://schemas.microsoft.com/office/drawing/2014/chart" uri="{C3380CC4-5D6E-409C-BE32-E72D297353CC}">
              <c16:uniqueId val="{00000000-B4C3-4D43-BA49-EF3FBB5E4233}"/>
            </c:ext>
          </c:extLst>
        </c:ser>
        <c:dLbls>
          <c:showLegendKey val="0"/>
          <c:showVal val="0"/>
          <c:showCatName val="0"/>
          <c:showSerName val="0"/>
          <c:showPercent val="0"/>
          <c:showBubbleSize val="0"/>
        </c:dLbls>
        <c:axId val="1490022224"/>
        <c:axId val="1490020784"/>
      </c:scatterChart>
      <c:valAx>
        <c:axId val="1490022224"/>
        <c:scaling>
          <c:orientation val="minMax"/>
        </c:scaling>
        <c:delete val="0"/>
        <c:axPos val="b"/>
        <c:majorGridlines>
          <c:spPr>
            <a:ln w="9525" cap="flat" cmpd="sng" algn="ctr">
              <a:solidFill>
                <a:schemeClr val="dk1">
                  <a:lumMod val="65000"/>
                  <a:lumOff val="35000"/>
                  <a:alpha val="75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490020784"/>
        <c:crosses val="autoZero"/>
        <c:crossBetween val="midCat"/>
      </c:valAx>
      <c:valAx>
        <c:axId val="1490020784"/>
        <c:scaling>
          <c:orientation val="minMax"/>
          <c:max val="6"/>
          <c:min val="-6"/>
        </c:scaling>
        <c:delete val="0"/>
        <c:axPos val="l"/>
        <c:majorGridlines>
          <c:spPr>
            <a:ln w="9525" cap="flat" cmpd="sng" algn="ctr">
              <a:solidFill>
                <a:schemeClr val="dk1">
                  <a:lumMod val="65000"/>
                  <a:lumOff val="35000"/>
                  <a:alpha val="75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49002222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r>
              <a:rPr lang="en-US"/>
              <a:t>Copy</a:t>
            </a:r>
            <a:r>
              <a:rPr lang="en-US" baseline="0"/>
              <a:t> 2</a:t>
            </a:r>
            <a:endParaRPr lang="en-US"/>
          </a:p>
        </c:rich>
      </c:tx>
      <c:overlay val="0"/>
      <c:spPr>
        <a:noFill/>
        <a:ln>
          <a:noFill/>
        </a:ln>
        <a:effectLst/>
      </c:spPr>
      <c:txPr>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endParaRPr lang="en-US"/>
        </a:p>
      </c:txPr>
    </c:title>
    <c:autoTitleDeleted val="0"/>
    <c:plotArea>
      <c:layout/>
      <c:scatterChart>
        <c:scatterStyle val="smoothMarker"/>
        <c:varyColors val="0"/>
        <c:ser>
          <c:idx val="0"/>
          <c:order val="0"/>
          <c:spPr>
            <a:ln w="22225" cap="rnd">
              <a:solidFill>
                <a:schemeClr val="accent2">
                  <a:lumMod val="60000"/>
                  <a:lumOff val="40000"/>
                </a:schemeClr>
              </a:solidFill>
            </a:ln>
            <a:effectLst>
              <a:glow rad="139700">
                <a:schemeClr val="accent1">
                  <a:satMod val="175000"/>
                  <a:alpha val="14000"/>
                </a:schemeClr>
              </a:glow>
            </a:effectLst>
          </c:spPr>
          <c:marker>
            <c:symbol val="none"/>
          </c:marker>
          <c:xVal>
            <c:numRef>
              <c:f>Sheet1!$C$3:$C$1149</c:f>
              <c:numCache>
                <c:formatCode>General</c:formatCode>
                <c:ptCount val="1147"/>
                <c:pt idx="0">
                  <c:v>0</c:v>
                </c:pt>
                <c:pt idx="1">
                  <c:v>0.1</c:v>
                </c:pt>
                <c:pt idx="2">
                  <c:v>0.2</c:v>
                </c:pt>
                <c:pt idx="3">
                  <c:v>0.3</c:v>
                </c:pt>
                <c:pt idx="4">
                  <c:v>0.4</c:v>
                </c:pt>
                <c:pt idx="5">
                  <c:v>0.5</c:v>
                </c:pt>
                <c:pt idx="6">
                  <c:v>0.6</c:v>
                </c:pt>
                <c:pt idx="7">
                  <c:v>0.7</c:v>
                </c:pt>
                <c:pt idx="8">
                  <c:v>0.8</c:v>
                </c:pt>
                <c:pt idx="9">
                  <c:v>0.9</c:v>
                </c:pt>
                <c:pt idx="10">
                  <c:v>1</c:v>
                </c:pt>
                <c:pt idx="11">
                  <c:v>1.1000000000000001</c:v>
                </c:pt>
                <c:pt idx="12">
                  <c:v>1.2</c:v>
                </c:pt>
                <c:pt idx="13">
                  <c:v>1.3</c:v>
                </c:pt>
                <c:pt idx="14">
                  <c:v>1.4</c:v>
                </c:pt>
                <c:pt idx="15">
                  <c:v>1.5</c:v>
                </c:pt>
                <c:pt idx="16">
                  <c:v>1.6</c:v>
                </c:pt>
                <c:pt idx="17">
                  <c:v>1.7</c:v>
                </c:pt>
                <c:pt idx="18">
                  <c:v>1.8</c:v>
                </c:pt>
                <c:pt idx="19">
                  <c:v>1.9</c:v>
                </c:pt>
                <c:pt idx="20">
                  <c:v>2</c:v>
                </c:pt>
                <c:pt idx="21">
                  <c:v>2.1</c:v>
                </c:pt>
                <c:pt idx="22">
                  <c:v>2.2000000000000002</c:v>
                </c:pt>
                <c:pt idx="23">
                  <c:v>2.2999999999999998</c:v>
                </c:pt>
                <c:pt idx="24">
                  <c:v>2.4</c:v>
                </c:pt>
                <c:pt idx="25">
                  <c:v>2.5</c:v>
                </c:pt>
                <c:pt idx="26">
                  <c:v>2.6</c:v>
                </c:pt>
                <c:pt idx="27">
                  <c:v>2.7</c:v>
                </c:pt>
                <c:pt idx="28">
                  <c:v>2.8</c:v>
                </c:pt>
                <c:pt idx="29">
                  <c:v>2.9</c:v>
                </c:pt>
                <c:pt idx="30">
                  <c:v>3</c:v>
                </c:pt>
                <c:pt idx="31">
                  <c:v>3.1</c:v>
                </c:pt>
                <c:pt idx="32">
                  <c:v>3.2</c:v>
                </c:pt>
                <c:pt idx="33">
                  <c:v>3.3</c:v>
                </c:pt>
                <c:pt idx="34">
                  <c:v>3.4</c:v>
                </c:pt>
                <c:pt idx="35">
                  <c:v>3.5</c:v>
                </c:pt>
                <c:pt idx="36">
                  <c:v>3.6</c:v>
                </c:pt>
                <c:pt idx="37">
                  <c:v>3.7</c:v>
                </c:pt>
                <c:pt idx="38">
                  <c:v>3.8</c:v>
                </c:pt>
                <c:pt idx="39">
                  <c:v>3.9</c:v>
                </c:pt>
                <c:pt idx="40">
                  <c:v>4</c:v>
                </c:pt>
                <c:pt idx="41">
                  <c:v>4.0999999999999996</c:v>
                </c:pt>
                <c:pt idx="42">
                  <c:v>4.2</c:v>
                </c:pt>
                <c:pt idx="43">
                  <c:v>4.3</c:v>
                </c:pt>
                <c:pt idx="44">
                  <c:v>4.4000000000000004</c:v>
                </c:pt>
                <c:pt idx="45">
                  <c:v>4.5</c:v>
                </c:pt>
                <c:pt idx="46">
                  <c:v>4.5999999999999996</c:v>
                </c:pt>
                <c:pt idx="47">
                  <c:v>4.7</c:v>
                </c:pt>
                <c:pt idx="48">
                  <c:v>4.8</c:v>
                </c:pt>
                <c:pt idx="49">
                  <c:v>4.9000000000000004</c:v>
                </c:pt>
                <c:pt idx="50">
                  <c:v>5</c:v>
                </c:pt>
                <c:pt idx="51">
                  <c:v>5.0999999999999996</c:v>
                </c:pt>
                <c:pt idx="52">
                  <c:v>5.2</c:v>
                </c:pt>
                <c:pt idx="53">
                  <c:v>5.3</c:v>
                </c:pt>
                <c:pt idx="54">
                  <c:v>5.4</c:v>
                </c:pt>
                <c:pt idx="55">
                  <c:v>5.5</c:v>
                </c:pt>
                <c:pt idx="56">
                  <c:v>5.6</c:v>
                </c:pt>
                <c:pt idx="57">
                  <c:v>5.7</c:v>
                </c:pt>
                <c:pt idx="58">
                  <c:v>5.8</c:v>
                </c:pt>
                <c:pt idx="59">
                  <c:v>5.9</c:v>
                </c:pt>
                <c:pt idx="60">
                  <c:v>6</c:v>
                </c:pt>
                <c:pt idx="61">
                  <c:v>6.1</c:v>
                </c:pt>
                <c:pt idx="62">
                  <c:v>6.2</c:v>
                </c:pt>
                <c:pt idx="63">
                  <c:v>6.3</c:v>
                </c:pt>
                <c:pt idx="64">
                  <c:v>6.4</c:v>
                </c:pt>
                <c:pt idx="65">
                  <c:v>6.5</c:v>
                </c:pt>
                <c:pt idx="66">
                  <c:v>6.6</c:v>
                </c:pt>
                <c:pt idx="67">
                  <c:v>6.7</c:v>
                </c:pt>
                <c:pt idx="68">
                  <c:v>6.8</c:v>
                </c:pt>
                <c:pt idx="69">
                  <c:v>6.9</c:v>
                </c:pt>
                <c:pt idx="70">
                  <c:v>7</c:v>
                </c:pt>
                <c:pt idx="71">
                  <c:v>7.1</c:v>
                </c:pt>
                <c:pt idx="72">
                  <c:v>7.2</c:v>
                </c:pt>
                <c:pt idx="73">
                  <c:v>7.3</c:v>
                </c:pt>
                <c:pt idx="74">
                  <c:v>7.4</c:v>
                </c:pt>
                <c:pt idx="75">
                  <c:v>7.5</c:v>
                </c:pt>
                <c:pt idx="76">
                  <c:v>7.6</c:v>
                </c:pt>
                <c:pt idx="77">
                  <c:v>7.7</c:v>
                </c:pt>
                <c:pt idx="78">
                  <c:v>7.8</c:v>
                </c:pt>
                <c:pt idx="79">
                  <c:v>7.9</c:v>
                </c:pt>
                <c:pt idx="80">
                  <c:v>8</c:v>
                </c:pt>
                <c:pt idx="81">
                  <c:v>8.1</c:v>
                </c:pt>
                <c:pt idx="82">
                  <c:v>8.1999999999999993</c:v>
                </c:pt>
                <c:pt idx="83">
                  <c:v>8.3000000000000007</c:v>
                </c:pt>
                <c:pt idx="84">
                  <c:v>8.4</c:v>
                </c:pt>
                <c:pt idx="85">
                  <c:v>8.5</c:v>
                </c:pt>
                <c:pt idx="86">
                  <c:v>8.6</c:v>
                </c:pt>
                <c:pt idx="87">
                  <c:v>8.6999999999999993</c:v>
                </c:pt>
                <c:pt idx="88">
                  <c:v>8.8000000000000007</c:v>
                </c:pt>
                <c:pt idx="89">
                  <c:v>8.9</c:v>
                </c:pt>
                <c:pt idx="90">
                  <c:v>9</c:v>
                </c:pt>
                <c:pt idx="91">
                  <c:v>9.1</c:v>
                </c:pt>
                <c:pt idx="92">
                  <c:v>9.1999999999999993</c:v>
                </c:pt>
                <c:pt idx="93">
                  <c:v>9.3000000000000007</c:v>
                </c:pt>
                <c:pt idx="94">
                  <c:v>9.4</c:v>
                </c:pt>
                <c:pt idx="95">
                  <c:v>9.5</c:v>
                </c:pt>
                <c:pt idx="96">
                  <c:v>9.6</c:v>
                </c:pt>
                <c:pt idx="97">
                  <c:v>9.6999999999999993</c:v>
                </c:pt>
                <c:pt idx="98">
                  <c:v>9.8000000000000007</c:v>
                </c:pt>
                <c:pt idx="99">
                  <c:v>9.9</c:v>
                </c:pt>
                <c:pt idx="100">
                  <c:v>10</c:v>
                </c:pt>
                <c:pt idx="101">
                  <c:v>10.1</c:v>
                </c:pt>
                <c:pt idx="102">
                  <c:v>10.199999999999999</c:v>
                </c:pt>
                <c:pt idx="103">
                  <c:v>10.3</c:v>
                </c:pt>
                <c:pt idx="104">
                  <c:v>10.4</c:v>
                </c:pt>
                <c:pt idx="105">
                  <c:v>10.5</c:v>
                </c:pt>
                <c:pt idx="106">
                  <c:v>10.6</c:v>
                </c:pt>
                <c:pt idx="107">
                  <c:v>10.7</c:v>
                </c:pt>
                <c:pt idx="108">
                  <c:v>10.8</c:v>
                </c:pt>
                <c:pt idx="109">
                  <c:v>10.9</c:v>
                </c:pt>
                <c:pt idx="110">
                  <c:v>11</c:v>
                </c:pt>
                <c:pt idx="111">
                  <c:v>11.1</c:v>
                </c:pt>
                <c:pt idx="112">
                  <c:v>11.2</c:v>
                </c:pt>
                <c:pt idx="113">
                  <c:v>11.3</c:v>
                </c:pt>
                <c:pt idx="114">
                  <c:v>11.4</c:v>
                </c:pt>
                <c:pt idx="115">
                  <c:v>11.5</c:v>
                </c:pt>
                <c:pt idx="116">
                  <c:v>11.6</c:v>
                </c:pt>
                <c:pt idx="117">
                  <c:v>11.7</c:v>
                </c:pt>
                <c:pt idx="118">
                  <c:v>11.8</c:v>
                </c:pt>
                <c:pt idx="119">
                  <c:v>11.9</c:v>
                </c:pt>
                <c:pt idx="120">
                  <c:v>12</c:v>
                </c:pt>
                <c:pt idx="121">
                  <c:v>12.1</c:v>
                </c:pt>
                <c:pt idx="122">
                  <c:v>12.2</c:v>
                </c:pt>
                <c:pt idx="123">
                  <c:v>12.3</c:v>
                </c:pt>
                <c:pt idx="124">
                  <c:v>12.4</c:v>
                </c:pt>
                <c:pt idx="125">
                  <c:v>12.5</c:v>
                </c:pt>
                <c:pt idx="126">
                  <c:v>12.6</c:v>
                </c:pt>
                <c:pt idx="127">
                  <c:v>12.7</c:v>
                </c:pt>
                <c:pt idx="128">
                  <c:v>12.8</c:v>
                </c:pt>
                <c:pt idx="129">
                  <c:v>12.9</c:v>
                </c:pt>
                <c:pt idx="130">
                  <c:v>13</c:v>
                </c:pt>
                <c:pt idx="131">
                  <c:v>13.1</c:v>
                </c:pt>
                <c:pt idx="132">
                  <c:v>13.2</c:v>
                </c:pt>
                <c:pt idx="133">
                  <c:v>13.3</c:v>
                </c:pt>
                <c:pt idx="134">
                  <c:v>13.4</c:v>
                </c:pt>
                <c:pt idx="135">
                  <c:v>13.5</c:v>
                </c:pt>
                <c:pt idx="136">
                  <c:v>13.6</c:v>
                </c:pt>
                <c:pt idx="137">
                  <c:v>13.7</c:v>
                </c:pt>
                <c:pt idx="138">
                  <c:v>13.8</c:v>
                </c:pt>
                <c:pt idx="139">
                  <c:v>13.9</c:v>
                </c:pt>
                <c:pt idx="140">
                  <c:v>14</c:v>
                </c:pt>
                <c:pt idx="141">
                  <c:v>14.1</c:v>
                </c:pt>
                <c:pt idx="142">
                  <c:v>14.2</c:v>
                </c:pt>
                <c:pt idx="143">
                  <c:v>14.3</c:v>
                </c:pt>
                <c:pt idx="144">
                  <c:v>14.4</c:v>
                </c:pt>
                <c:pt idx="145">
                  <c:v>14.5</c:v>
                </c:pt>
                <c:pt idx="146">
                  <c:v>14.6</c:v>
                </c:pt>
                <c:pt idx="147">
                  <c:v>14.7</c:v>
                </c:pt>
                <c:pt idx="148">
                  <c:v>14.8</c:v>
                </c:pt>
                <c:pt idx="149">
                  <c:v>14.9</c:v>
                </c:pt>
                <c:pt idx="150">
                  <c:v>15</c:v>
                </c:pt>
                <c:pt idx="151">
                  <c:v>15.1</c:v>
                </c:pt>
                <c:pt idx="152">
                  <c:v>15.2</c:v>
                </c:pt>
                <c:pt idx="153">
                  <c:v>15.3</c:v>
                </c:pt>
                <c:pt idx="154">
                  <c:v>15.4</c:v>
                </c:pt>
                <c:pt idx="155">
                  <c:v>15.5</c:v>
                </c:pt>
                <c:pt idx="156">
                  <c:v>15.6</c:v>
                </c:pt>
                <c:pt idx="157">
                  <c:v>15.7</c:v>
                </c:pt>
                <c:pt idx="158">
                  <c:v>15.8</c:v>
                </c:pt>
                <c:pt idx="159">
                  <c:v>15.9</c:v>
                </c:pt>
                <c:pt idx="160">
                  <c:v>16</c:v>
                </c:pt>
                <c:pt idx="161">
                  <c:v>16.100000000000001</c:v>
                </c:pt>
                <c:pt idx="162">
                  <c:v>16.2</c:v>
                </c:pt>
                <c:pt idx="163">
                  <c:v>16.3</c:v>
                </c:pt>
                <c:pt idx="164">
                  <c:v>16.399999999999999</c:v>
                </c:pt>
                <c:pt idx="165">
                  <c:v>16.5</c:v>
                </c:pt>
                <c:pt idx="166">
                  <c:v>16.600000000000001</c:v>
                </c:pt>
                <c:pt idx="167">
                  <c:v>16.7</c:v>
                </c:pt>
                <c:pt idx="168">
                  <c:v>16.8</c:v>
                </c:pt>
                <c:pt idx="169">
                  <c:v>16.899999999999999</c:v>
                </c:pt>
                <c:pt idx="170">
                  <c:v>17</c:v>
                </c:pt>
                <c:pt idx="171">
                  <c:v>17.100000000000001</c:v>
                </c:pt>
                <c:pt idx="172">
                  <c:v>17.2</c:v>
                </c:pt>
                <c:pt idx="173">
                  <c:v>17.3</c:v>
                </c:pt>
                <c:pt idx="174">
                  <c:v>17.399999999999999</c:v>
                </c:pt>
                <c:pt idx="175">
                  <c:v>17.5</c:v>
                </c:pt>
                <c:pt idx="176">
                  <c:v>17.600000000000001</c:v>
                </c:pt>
                <c:pt idx="177">
                  <c:v>17.7</c:v>
                </c:pt>
                <c:pt idx="178">
                  <c:v>17.8</c:v>
                </c:pt>
                <c:pt idx="179">
                  <c:v>17.899999999999999</c:v>
                </c:pt>
                <c:pt idx="180">
                  <c:v>18</c:v>
                </c:pt>
                <c:pt idx="181">
                  <c:v>18.100000000000001</c:v>
                </c:pt>
                <c:pt idx="182">
                  <c:v>18.2</c:v>
                </c:pt>
                <c:pt idx="183">
                  <c:v>18.3</c:v>
                </c:pt>
                <c:pt idx="184">
                  <c:v>18.399999999999999</c:v>
                </c:pt>
                <c:pt idx="185">
                  <c:v>18.5</c:v>
                </c:pt>
                <c:pt idx="186">
                  <c:v>18.600000000000001</c:v>
                </c:pt>
                <c:pt idx="187">
                  <c:v>18.7</c:v>
                </c:pt>
                <c:pt idx="188">
                  <c:v>18.8</c:v>
                </c:pt>
              </c:numCache>
            </c:numRef>
          </c:xVal>
          <c:yVal>
            <c:numRef>
              <c:f>Sheet1!$G$3:$G$1149</c:f>
              <c:numCache>
                <c:formatCode>General</c:formatCode>
                <c:ptCount val="1147"/>
                <c:pt idx="0">
                  <c:v>-0.20079782338657959</c:v>
                </c:pt>
                <c:pt idx="1">
                  <c:v>0.11378424254838376</c:v>
                </c:pt>
                <c:pt idx="2">
                  <c:v>0.77134031086869337</c:v>
                </c:pt>
                <c:pt idx="3">
                  <c:v>1.9297374096716009</c:v>
                </c:pt>
                <c:pt idx="4">
                  <c:v>2.2150017450334136</c:v>
                </c:pt>
                <c:pt idx="5">
                  <c:v>2.7819695286103148</c:v>
                </c:pt>
                <c:pt idx="6">
                  <c:v>2.5404271655834059</c:v>
                </c:pt>
                <c:pt idx="7">
                  <c:v>3.6367454420684484</c:v>
                </c:pt>
                <c:pt idx="8">
                  <c:v>3.3660799639596766</c:v>
                </c:pt>
                <c:pt idx="9">
                  <c:v>3.9460486752302089</c:v>
                </c:pt>
                <c:pt idx="10">
                  <c:v>4.4478160051862261</c:v>
                </c:pt>
                <c:pt idx="11">
                  <c:v>4.8210634717849459</c:v>
                </c:pt>
                <c:pt idx="12">
                  <c:v>4.5577289139483002</c:v>
                </c:pt>
                <c:pt idx="13">
                  <c:v>4.722514516187621</c:v>
                </c:pt>
                <c:pt idx="14">
                  <c:v>5.3895476573572614</c:v>
                </c:pt>
                <c:pt idx="15">
                  <c:v>5.388176709178115</c:v>
                </c:pt>
                <c:pt idx="16">
                  <c:v>5.2186098727961454</c:v>
                </c:pt>
                <c:pt idx="17">
                  <c:v>4.4932154900254693</c:v>
                </c:pt>
                <c:pt idx="18">
                  <c:v>5.3195411242531971</c:v>
                </c:pt>
                <c:pt idx="19">
                  <c:v>4.4640941151760432</c:v>
                </c:pt>
                <c:pt idx="20">
                  <c:v>5.0411647482301856</c:v>
                </c:pt>
                <c:pt idx="21">
                  <c:v>4.0341377164445191</c:v>
                </c:pt>
                <c:pt idx="22">
                  <c:v>3.8302176244678083</c:v>
                </c:pt>
                <c:pt idx="23">
                  <c:v>4.1742224789944933</c:v>
                </c:pt>
                <c:pt idx="24">
                  <c:v>3.3298422694107863</c:v>
                </c:pt>
                <c:pt idx="25">
                  <c:v>2.7491429093171638</c:v>
                </c:pt>
                <c:pt idx="26">
                  <c:v>2.9368647353957931</c:v>
                </c:pt>
                <c:pt idx="27">
                  <c:v>2.2305408601812378</c:v>
                </c:pt>
                <c:pt idx="28">
                  <c:v>1.551033978031412</c:v>
                </c:pt>
                <c:pt idx="29">
                  <c:v>0.93927146049909227</c:v>
                </c:pt>
                <c:pt idx="30">
                  <c:v>0.54077405384758137</c:v>
                </c:pt>
                <c:pt idx="31">
                  <c:v>-1.621803320379761E-2</c:v>
                </c:pt>
                <c:pt idx="32">
                  <c:v>-0.60746291933792551</c:v>
                </c:pt>
                <c:pt idx="33">
                  <c:v>-0.42409151860642391</c:v>
                </c:pt>
                <c:pt idx="34">
                  <c:v>-1.7355885821422428</c:v>
                </c:pt>
                <c:pt idx="35">
                  <c:v>-1.3017959944767983</c:v>
                </c:pt>
                <c:pt idx="36">
                  <c:v>-1.8347472683072787</c:v>
                </c:pt>
                <c:pt idx="37">
                  <c:v>-3.0679414923080466</c:v>
                </c:pt>
                <c:pt idx="38">
                  <c:v>-2.8500669647775196</c:v>
                </c:pt>
                <c:pt idx="39">
                  <c:v>-3.0772451211577687</c:v>
                </c:pt>
                <c:pt idx="40">
                  <c:v>-3.6069162065904719</c:v>
                </c:pt>
                <c:pt idx="41">
                  <c:v>-4.0718195379144149</c:v>
                </c:pt>
                <c:pt idx="42">
                  <c:v>-3.9426838574032921</c:v>
                </c:pt>
                <c:pt idx="43">
                  <c:v>-4.9928221860740356</c:v>
                </c:pt>
                <c:pt idx="44">
                  <c:v>-4.2905970739303267</c:v>
                </c:pt>
                <c:pt idx="45">
                  <c:v>-4.8345665700739628</c:v>
                </c:pt>
                <c:pt idx="46">
                  <c:v>-5.1635432350981407</c:v>
                </c:pt>
                <c:pt idx="47">
                  <c:v>-4.8593194170978027</c:v>
                </c:pt>
                <c:pt idx="48">
                  <c:v>-4.8345224014479298</c:v>
                </c:pt>
                <c:pt idx="49">
                  <c:v>-4.6832173261053809</c:v>
                </c:pt>
                <c:pt idx="50">
                  <c:v>-4.730461475450122</c:v>
                </c:pt>
                <c:pt idx="51">
                  <c:v>-4.1676459601166123</c:v>
                </c:pt>
                <c:pt idx="52">
                  <c:v>-4.7445539652963697</c:v>
                </c:pt>
                <c:pt idx="53">
                  <c:v>-3.6951243128762457</c:v>
                </c:pt>
                <c:pt idx="54">
                  <c:v>-4.1439225916913749</c:v>
                </c:pt>
                <c:pt idx="55">
                  <c:v>-3.627975145278123</c:v>
                </c:pt>
                <c:pt idx="56">
                  <c:v>-2.745513552858974</c:v>
                </c:pt>
                <c:pt idx="57">
                  <c:v>-2.3068840569949143</c:v>
                </c:pt>
                <c:pt idx="58">
                  <c:v>-2.5172693590328916</c:v>
                </c:pt>
                <c:pt idx="59">
                  <c:v>-1.9282580701844951</c:v>
                </c:pt>
                <c:pt idx="60">
                  <c:v>-1.8735034969053526</c:v>
                </c:pt>
                <c:pt idx="61">
                  <c:v>-0.78475261473196389</c:v>
                </c:pt>
                <c:pt idx="62">
                  <c:v>-0.86982475595300213</c:v>
                </c:pt>
                <c:pt idx="63">
                  <c:v>0.10686089285763109</c:v>
                </c:pt>
                <c:pt idx="64">
                  <c:v>0.40414711357443622</c:v>
                </c:pt>
                <c:pt idx="65">
                  <c:v>0.80954102581653675</c:v>
                </c:pt>
                <c:pt idx="66">
                  <c:v>1.944105716507099</c:v>
                </c:pt>
                <c:pt idx="67">
                  <c:v>1.7887021985991971</c:v>
                </c:pt>
                <c:pt idx="68">
                  <c:v>2.13532523845649</c:v>
                </c:pt>
                <c:pt idx="69">
                  <c:v>3.2764422972726743</c:v>
                </c:pt>
                <c:pt idx="70">
                  <c:v>3.5327432957896088</c:v>
                </c:pt>
                <c:pt idx="71">
                  <c:v>3.9239370047979603</c:v>
                </c:pt>
                <c:pt idx="72">
                  <c:v>3.4843350474499402</c:v>
                </c:pt>
                <c:pt idx="73">
                  <c:v>3.8147863375494655</c:v>
                </c:pt>
                <c:pt idx="74">
                  <c:v>4.2499615355797449</c:v>
                </c:pt>
                <c:pt idx="75">
                  <c:v>4.9331124113931946</c:v>
                </c:pt>
                <c:pt idx="76">
                  <c:v>4.3714872649662073</c:v>
                </c:pt>
                <c:pt idx="77">
                  <c:v>5.2354276543971903</c:v>
                </c:pt>
                <c:pt idx="78">
                  <c:v>4.8636294967145508</c:v>
                </c:pt>
                <c:pt idx="79">
                  <c:v>5.3914632845867807</c:v>
                </c:pt>
                <c:pt idx="80">
                  <c:v>4.8531085945762245</c:v>
                </c:pt>
                <c:pt idx="81">
                  <c:v>4.3726621862239252</c:v>
                </c:pt>
                <c:pt idx="82">
                  <c:v>4.444060718092512</c:v>
                </c:pt>
                <c:pt idx="83">
                  <c:v>4.2400976428333426</c:v>
                </c:pt>
                <c:pt idx="84">
                  <c:v>4.4529467044395652</c:v>
                </c:pt>
                <c:pt idx="85">
                  <c:v>4.4130419121381648</c:v>
                </c:pt>
                <c:pt idx="86">
                  <c:v>3.2411135915963096</c:v>
                </c:pt>
                <c:pt idx="87">
                  <c:v>2.8466196252623752</c:v>
                </c:pt>
                <c:pt idx="88">
                  <c:v>3.3666042137450978</c:v>
                </c:pt>
                <c:pt idx="89">
                  <c:v>2.4191733718941109</c:v>
                </c:pt>
                <c:pt idx="90">
                  <c:v>2.5045895339607838</c:v>
                </c:pt>
                <c:pt idx="91">
                  <c:v>1.6967265493027091</c:v>
                </c:pt>
                <c:pt idx="92">
                  <c:v>1.310598106676466</c:v>
                </c:pt>
                <c:pt idx="93">
                  <c:v>0.69699352387345415</c:v>
                </c:pt>
                <c:pt idx="94">
                  <c:v>0.19815182399527301</c:v>
                </c:pt>
                <c:pt idx="95">
                  <c:v>6.6656445032240885E-2</c:v>
                </c:pt>
                <c:pt idx="96">
                  <c:v>-0.64547369038197155</c:v>
                </c:pt>
                <c:pt idx="97">
                  <c:v>-1.7958868066573799</c:v>
                </c:pt>
                <c:pt idx="98">
                  <c:v>-2.0660560522592455</c:v>
                </c:pt>
                <c:pt idx="99">
                  <c:v>-2.5434564208023809</c:v>
                </c:pt>
                <c:pt idx="100">
                  <c:v>-2.3205292959586989</c:v>
                </c:pt>
                <c:pt idx="101">
                  <c:v>-2.6895512451206605</c:v>
                </c:pt>
                <c:pt idx="102">
                  <c:v>-3.9720004880518935</c:v>
                </c:pt>
                <c:pt idx="103">
                  <c:v>-3.9950464845996145</c:v>
                </c:pt>
                <c:pt idx="104">
                  <c:v>-4.1085497059791019</c:v>
                </c:pt>
                <c:pt idx="105">
                  <c:v>-4.5148671222239747</c:v>
                </c:pt>
                <c:pt idx="106">
                  <c:v>-4.1548118055217653</c:v>
                </c:pt>
                <c:pt idx="107">
                  <c:v>-4.3492989688944022</c:v>
                </c:pt>
                <c:pt idx="108">
                  <c:v>-5.291257340552554</c:v>
                </c:pt>
                <c:pt idx="109">
                  <c:v>-4.8989893610186082</c:v>
                </c:pt>
                <c:pt idx="110">
                  <c:v>-5.3768924320894644</c:v>
                </c:pt>
                <c:pt idx="121">
                  <c:v>-2.366193466409475</c:v>
                </c:pt>
                <c:pt idx="122">
                  <c:v>-1.720598788547659</c:v>
                </c:pt>
                <c:pt idx="123">
                  <c:v>-1.4691172302755762</c:v>
                </c:pt>
                <c:pt idx="124">
                  <c:v>-1.2024960499754576</c:v>
                </c:pt>
                <c:pt idx="125">
                  <c:v>-0.23002116236062486</c:v>
                </c:pt>
                <c:pt idx="126">
                  <c:v>0.31695709035090891</c:v>
                </c:pt>
                <c:pt idx="127">
                  <c:v>0.54331945532513637</c:v>
                </c:pt>
                <c:pt idx="128">
                  <c:v>0.68938163148046772</c:v>
                </c:pt>
                <c:pt idx="129">
                  <c:v>1.5105195330234289</c:v>
                </c:pt>
                <c:pt idx="130">
                  <c:v>2.5994081790690222</c:v>
                </c:pt>
                <c:pt idx="131">
                  <c:v>2.2065105283394297</c:v>
                </c:pt>
                <c:pt idx="132">
                  <c:v>3.3838205891963322</c:v>
                </c:pt>
                <c:pt idx="133">
                  <c:v>3.6972124653793976</c:v>
                </c:pt>
                <c:pt idx="134">
                  <c:v>4.0522825029832248</c:v>
                </c:pt>
                <c:pt idx="135">
                  <c:v>4.0313731705492861</c:v>
                </c:pt>
                <c:pt idx="136">
                  <c:v>4.625762987298792</c:v>
                </c:pt>
                <c:pt idx="137">
                  <c:v>4.8031136394299541</c:v>
                </c:pt>
                <c:pt idx="138">
                  <c:v>4.528862962661643</c:v>
                </c:pt>
                <c:pt idx="139">
                  <c:v>4.7203872274987013</c:v>
                </c:pt>
                <c:pt idx="140">
                  <c:v>4.6967338721121319</c:v>
                </c:pt>
                <c:pt idx="141">
                  <c:v>4.9490129090402348</c:v>
                </c:pt>
                <c:pt idx="142">
                  <c:v>5.4291254809204448</c:v>
                </c:pt>
                <c:pt idx="143">
                  <c:v>5.2922575730893229</c:v>
                </c:pt>
                <c:pt idx="144">
                  <c:v>5.3073826849127865</c:v>
                </c:pt>
                <c:pt idx="145">
                  <c:v>4.547270992457535</c:v>
                </c:pt>
                <c:pt idx="146">
                  <c:v>4.6682293730201678</c:v>
                </c:pt>
                <c:pt idx="147">
                  <c:v>4.0248858476628007</c:v>
                </c:pt>
                <c:pt idx="148">
                  <c:v>3.533054568938482</c:v>
                </c:pt>
                <c:pt idx="149">
                  <c:v>3.6587430879418785</c:v>
                </c:pt>
                <c:pt idx="150">
                  <c:v>2.9750444572177557</c:v>
                </c:pt>
                <c:pt idx="151">
                  <c:v>2.9613274676390287</c:v>
                </c:pt>
                <c:pt idx="152">
                  <c:v>2.6797646351228135</c:v>
                </c:pt>
                <c:pt idx="153">
                  <c:v>2.2502639900577388</c:v>
                </c:pt>
                <c:pt idx="154">
                  <c:v>1.8335888510987983</c:v>
                </c:pt>
                <c:pt idx="155">
                  <c:v>0.73258968459812634</c:v>
                </c:pt>
                <c:pt idx="156">
                  <c:v>0.39775555115787986</c:v>
                </c:pt>
                <c:pt idx="157">
                  <c:v>-0.18674033229441334</c:v>
                </c:pt>
                <c:pt idx="158">
                  <c:v>-0.60866934323327959</c:v>
                </c:pt>
                <c:pt idx="159">
                  <c:v>-0.9303819157241866</c:v>
                </c:pt>
                <c:pt idx="160">
                  <c:v>-1.771257175742416</c:v>
                </c:pt>
                <c:pt idx="161">
                  <c:v>-1.9738741705997693</c:v>
                </c:pt>
                <c:pt idx="162">
                  <c:v>-2.7583987711853002</c:v>
                </c:pt>
                <c:pt idx="163">
                  <c:v>-2.7633007420673934</c:v>
                </c:pt>
                <c:pt idx="164">
                  <c:v>-2.7021547009169185</c:v>
                </c:pt>
                <c:pt idx="165">
                  <c:v>-3.1219597311615783</c:v>
                </c:pt>
                <c:pt idx="166">
                  <c:v>-4.2834191820937146</c:v>
                </c:pt>
                <c:pt idx="167">
                  <c:v>-3.8983727314817216</c:v>
                </c:pt>
                <c:pt idx="168">
                  <c:v>-4.7271025634929984</c:v>
                </c:pt>
                <c:pt idx="169">
                  <c:v>-4.5870928262284529</c:v>
                </c:pt>
                <c:pt idx="170">
                  <c:v>-4.5252495575916711</c:v>
                </c:pt>
                <c:pt idx="171">
                  <c:v>-4.8360598843616369</c:v>
                </c:pt>
                <c:pt idx="172">
                  <c:v>-4.8062054681336637</c:v>
                </c:pt>
                <c:pt idx="173">
                  <c:v>-5.0160506439512282</c:v>
                </c:pt>
                <c:pt idx="174">
                  <c:v>-4.8135942531860669</c:v>
                </c:pt>
                <c:pt idx="175">
                  <c:v>-4.94976595197208</c:v>
                </c:pt>
                <c:pt idx="176">
                  <c:v>-4.9106037640921532</c:v>
                </c:pt>
                <c:pt idx="177">
                  <c:v>-4.34220018175888</c:v>
                </c:pt>
                <c:pt idx="178">
                  <c:v>-4.635000239252518</c:v>
                </c:pt>
                <c:pt idx="179">
                  <c:v>-4.2099611232861101</c:v>
                </c:pt>
                <c:pt idx="180">
                  <c:v>-4.1900939779511859</c:v>
                </c:pt>
                <c:pt idx="181">
                  <c:v>-2.9760635823561215</c:v>
                </c:pt>
                <c:pt idx="182">
                  <c:v>-3.236324623050252</c:v>
                </c:pt>
                <c:pt idx="183">
                  <c:v>-2.5271585673877413</c:v>
                </c:pt>
                <c:pt idx="184">
                  <c:v>-2.5919314293034192</c:v>
                </c:pt>
                <c:pt idx="185">
                  <c:v>-1.5400552954930757</c:v>
                </c:pt>
                <c:pt idx="186">
                  <c:v>-1.2765048130132839</c:v>
                </c:pt>
                <c:pt idx="187">
                  <c:v>-0.62340228864223668</c:v>
                </c:pt>
                <c:pt idx="188">
                  <c:v>8.9280356785023857E-2</c:v>
                </c:pt>
              </c:numCache>
            </c:numRef>
          </c:yVal>
          <c:smooth val="1"/>
          <c:extLst>
            <c:ext xmlns:c16="http://schemas.microsoft.com/office/drawing/2014/chart" uri="{C3380CC4-5D6E-409C-BE32-E72D297353CC}">
              <c16:uniqueId val="{00000000-43E3-409F-AED2-7D460FFC85B8}"/>
            </c:ext>
          </c:extLst>
        </c:ser>
        <c:dLbls>
          <c:showLegendKey val="0"/>
          <c:showVal val="0"/>
          <c:showCatName val="0"/>
          <c:showSerName val="0"/>
          <c:showPercent val="0"/>
          <c:showBubbleSize val="0"/>
        </c:dLbls>
        <c:axId val="1490022224"/>
        <c:axId val="1490020784"/>
      </c:scatterChart>
      <c:valAx>
        <c:axId val="1490022224"/>
        <c:scaling>
          <c:orientation val="minMax"/>
        </c:scaling>
        <c:delete val="0"/>
        <c:axPos val="b"/>
        <c:majorGridlines>
          <c:spPr>
            <a:ln w="9525" cap="flat" cmpd="sng" algn="ctr">
              <a:solidFill>
                <a:schemeClr val="dk1">
                  <a:lumMod val="65000"/>
                  <a:lumOff val="35000"/>
                  <a:alpha val="75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490020784"/>
        <c:crosses val="autoZero"/>
        <c:crossBetween val="midCat"/>
      </c:valAx>
      <c:valAx>
        <c:axId val="1490020784"/>
        <c:scaling>
          <c:orientation val="minMax"/>
          <c:max val="6"/>
          <c:min val="-6"/>
        </c:scaling>
        <c:delete val="0"/>
        <c:axPos val="l"/>
        <c:majorGridlines>
          <c:spPr>
            <a:ln w="9525" cap="flat" cmpd="sng" algn="ctr">
              <a:solidFill>
                <a:schemeClr val="dk1">
                  <a:lumMod val="65000"/>
                  <a:lumOff val="35000"/>
                  <a:alpha val="75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49002222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r>
              <a:rPr lang="en-US"/>
              <a:t>Copy</a:t>
            </a:r>
            <a:r>
              <a:rPr lang="en-US" baseline="0"/>
              <a:t> 3</a:t>
            </a:r>
            <a:endParaRPr lang="en-US"/>
          </a:p>
        </c:rich>
      </c:tx>
      <c:overlay val="0"/>
      <c:spPr>
        <a:noFill/>
        <a:ln>
          <a:noFill/>
        </a:ln>
        <a:effectLst/>
      </c:spPr>
      <c:txPr>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endParaRPr lang="en-US"/>
        </a:p>
      </c:txPr>
    </c:title>
    <c:autoTitleDeleted val="0"/>
    <c:plotArea>
      <c:layout/>
      <c:scatterChart>
        <c:scatterStyle val="smoothMarker"/>
        <c:varyColors val="0"/>
        <c:ser>
          <c:idx val="0"/>
          <c:order val="0"/>
          <c:spPr>
            <a:ln w="22225" cap="rnd">
              <a:solidFill>
                <a:srgbClr val="FFFF00"/>
              </a:solidFill>
            </a:ln>
            <a:effectLst>
              <a:glow rad="139700">
                <a:schemeClr val="accent1">
                  <a:satMod val="175000"/>
                  <a:alpha val="14000"/>
                </a:schemeClr>
              </a:glow>
            </a:effectLst>
          </c:spPr>
          <c:marker>
            <c:symbol val="none"/>
          </c:marker>
          <c:xVal>
            <c:numRef>
              <c:f>Sheet1!$C$3:$C$1149</c:f>
              <c:numCache>
                <c:formatCode>General</c:formatCode>
                <c:ptCount val="1147"/>
                <c:pt idx="0">
                  <c:v>0</c:v>
                </c:pt>
                <c:pt idx="1">
                  <c:v>0.1</c:v>
                </c:pt>
                <c:pt idx="2">
                  <c:v>0.2</c:v>
                </c:pt>
                <c:pt idx="3">
                  <c:v>0.3</c:v>
                </c:pt>
                <c:pt idx="4">
                  <c:v>0.4</c:v>
                </c:pt>
                <c:pt idx="5">
                  <c:v>0.5</c:v>
                </c:pt>
                <c:pt idx="6">
                  <c:v>0.6</c:v>
                </c:pt>
                <c:pt idx="7">
                  <c:v>0.7</c:v>
                </c:pt>
                <c:pt idx="8">
                  <c:v>0.8</c:v>
                </c:pt>
                <c:pt idx="9">
                  <c:v>0.9</c:v>
                </c:pt>
                <c:pt idx="10">
                  <c:v>1</c:v>
                </c:pt>
                <c:pt idx="11">
                  <c:v>1.1000000000000001</c:v>
                </c:pt>
                <c:pt idx="12">
                  <c:v>1.2</c:v>
                </c:pt>
                <c:pt idx="13">
                  <c:v>1.3</c:v>
                </c:pt>
                <c:pt idx="14">
                  <c:v>1.4</c:v>
                </c:pt>
                <c:pt idx="15">
                  <c:v>1.5</c:v>
                </c:pt>
                <c:pt idx="16">
                  <c:v>1.6</c:v>
                </c:pt>
                <c:pt idx="17">
                  <c:v>1.7</c:v>
                </c:pt>
                <c:pt idx="18">
                  <c:v>1.8</c:v>
                </c:pt>
                <c:pt idx="19">
                  <c:v>1.9</c:v>
                </c:pt>
                <c:pt idx="20">
                  <c:v>2</c:v>
                </c:pt>
                <c:pt idx="21">
                  <c:v>2.1</c:v>
                </c:pt>
                <c:pt idx="22">
                  <c:v>2.2000000000000002</c:v>
                </c:pt>
                <c:pt idx="23">
                  <c:v>2.2999999999999998</c:v>
                </c:pt>
                <c:pt idx="24">
                  <c:v>2.4</c:v>
                </c:pt>
                <c:pt idx="25">
                  <c:v>2.5</c:v>
                </c:pt>
                <c:pt idx="26">
                  <c:v>2.6</c:v>
                </c:pt>
                <c:pt idx="27">
                  <c:v>2.7</c:v>
                </c:pt>
                <c:pt idx="28">
                  <c:v>2.8</c:v>
                </c:pt>
                <c:pt idx="29">
                  <c:v>2.9</c:v>
                </c:pt>
                <c:pt idx="30">
                  <c:v>3</c:v>
                </c:pt>
                <c:pt idx="31">
                  <c:v>3.1</c:v>
                </c:pt>
                <c:pt idx="32">
                  <c:v>3.2</c:v>
                </c:pt>
                <c:pt idx="33">
                  <c:v>3.3</c:v>
                </c:pt>
                <c:pt idx="34">
                  <c:v>3.4</c:v>
                </c:pt>
                <c:pt idx="35">
                  <c:v>3.5</c:v>
                </c:pt>
                <c:pt idx="36">
                  <c:v>3.6</c:v>
                </c:pt>
                <c:pt idx="37">
                  <c:v>3.7</c:v>
                </c:pt>
                <c:pt idx="38">
                  <c:v>3.8</c:v>
                </c:pt>
                <c:pt idx="39">
                  <c:v>3.9</c:v>
                </c:pt>
                <c:pt idx="40">
                  <c:v>4</c:v>
                </c:pt>
                <c:pt idx="41">
                  <c:v>4.0999999999999996</c:v>
                </c:pt>
                <c:pt idx="42">
                  <c:v>4.2</c:v>
                </c:pt>
                <c:pt idx="43">
                  <c:v>4.3</c:v>
                </c:pt>
                <c:pt idx="44">
                  <c:v>4.4000000000000004</c:v>
                </c:pt>
                <c:pt idx="45">
                  <c:v>4.5</c:v>
                </c:pt>
                <c:pt idx="46">
                  <c:v>4.5999999999999996</c:v>
                </c:pt>
                <c:pt idx="47">
                  <c:v>4.7</c:v>
                </c:pt>
                <c:pt idx="48">
                  <c:v>4.8</c:v>
                </c:pt>
                <c:pt idx="49">
                  <c:v>4.9000000000000004</c:v>
                </c:pt>
                <c:pt idx="50">
                  <c:v>5</c:v>
                </c:pt>
                <c:pt idx="51">
                  <c:v>5.0999999999999996</c:v>
                </c:pt>
                <c:pt idx="52">
                  <c:v>5.2</c:v>
                </c:pt>
                <c:pt idx="53">
                  <c:v>5.3</c:v>
                </c:pt>
                <c:pt idx="54">
                  <c:v>5.4</c:v>
                </c:pt>
                <c:pt idx="55">
                  <c:v>5.5</c:v>
                </c:pt>
                <c:pt idx="56">
                  <c:v>5.6</c:v>
                </c:pt>
                <c:pt idx="57">
                  <c:v>5.7</c:v>
                </c:pt>
                <c:pt idx="58">
                  <c:v>5.8</c:v>
                </c:pt>
                <c:pt idx="59">
                  <c:v>5.9</c:v>
                </c:pt>
                <c:pt idx="60">
                  <c:v>6</c:v>
                </c:pt>
                <c:pt idx="61">
                  <c:v>6.1</c:v>
                </c:pt>
                <c:pt idx="62">
                  <c:v>6.2</c:v>
                </c:pt>
                <c:pt idx="63">
                  <c:v>6.3</c:v>
                </c:pt>
                <c:pt idx="64">
                  <c:v>6.4</c:v>
                </c:pt>
                <c:pt idx="65">
                  <c:v>6.5</c:v>
                </c:pt>
                <c:pt idx="66">
                  <c:v>6.6</c:v>
                </c:pt>
                <c:pt idx="67">
                  <c:v>6.7</c:v>
                </c:pt>
                <c:pt idx="68">
                  <c:v>6.8</c:v>
                </c:pt>
                <c:pt idx="69">
                  <c:v>6.9</c:v>
                </c:pt>
                <c:pt idx="70">
                  <c:v>7</c:v>
                </c:pt>
                <c:pt idx="71">
                  <c:v>7.1</c:v>
                </c:pt>
                <c:pt idx="72">
                  <c:v>7.2</c:v>
                </c:pt>
                <c:pt idx="73">
                  <c:v>7.3</c:v>
                </c:pt>
                <c:pt idx="74">
                  <c:v>7.4</c:v>
                </c:pt>
                <c:pt idx="75">
                  <c:v>7.5</c:v>
                </c:pt>
                <c:pt idx="76">
                  <c:v>7.6</c:v>
                </c:pt>
                <c:pt idx="77">
                  <c:v>7.7</c:v>
                </c:pt>
                <c:pt idx="78">
                  <c:v>7.8</c:v>
                </c:pt>
                <c:pt idx="79">
                  <c:v>7.9</c:v>
                </c:pt>
                <c:pt idx="80">
                  <c:v>8</c:v>
                </c:pt>
                <c:pt idx="81">
                  <c:v>8.1</c:v>
                </c:pt>
                <c:pt idx="82">
                  <c:v>8.1999999999999993</c:v>
                </c:pt>
                <c:pt idx="83">
                  <c:v>8.3000000000000007</c:v>
                </c:pt>
                <c:pt idx="84">
                  <c:v>8.4</c:v>
                </c:pt>
                <c:pt idx="85">
                  <c:v>8.5</c:v>
                </c:pt>
                <c:pt idx="86">
                  <c:v>8.6</c:v>
                </c:pt>
                <c:pt idx="87">
                  <c:v>8.6999999999999993</c:v>
                </c:pt>
                <c:pt idx="88">
                  <c:v>8.8000000000000007</c:v>
                </c:pt>
                <c:pt idx="89">
                  <c:v>8.9</c:v>
                </c:pt>
                <c:pt idx="90">
                  <c:v>9</c:v>
                </c:pt>
                <c:pt idx="91">
                  <c:v>9.1</c:v>
                </c:pt>
                <c:pt idx="92">
                  <c:v>9.1999999999999993</c:v>
                </c:pt>
                <c:pt idx="93">
                  <c:v>9.3000000000000007</c:v>
                </c:pt>
                <c:pt idx="94">
                  <c:v>9.4</c:v>
                </c:pt>
                <c:pt idx="95">
                  <c:v>9.5</c:v>
                </c:pt>
                <c:pt idx="96">
                  <c:v>9.6</c:v>
                </c:pt>
                <c:pt idx="97">
                  <c:v>9.6999999999999993</c:v>
                </c:pt>
                <c:pt idx="98">
                  <c:v>9.8000000000000007</c:v>
                </c:pt>
                <c:pt idx="99">
                  <c:v>9.9</c:v>
                </c:pt>
                <c:pt idx="100">
                  <c:v>10</c:v>
                </c:pt>
                <c:pt idx="101">
                  <c:v>10.1</c:v>
                </c:pt>
                <c:pt idx="102">
                  <c:v>10.199999999999999</c:v>
                </c:pt>
                <c:pt idx="103">
                  <c:v>10.3</c:v>
                </c:pt>
                <c:pt idx="104">
                  <c:v>10.4</c:v>
                </c:pt>
                <c:pt idx="105">
                  <c:v>10.5</c:v>
                </c:pt>
                <c:pt idx="106">
                  <c:v>10.6</c:v>
                </c:pt>
                <c:pt idx="107">
                  <c:v>10.7</c:v>
                </c:pt>
                <c:pt idx="108">
                  <c:v>10.8</c:v>
                </c:pt>
                <c:pt idx="109">
                  <c:v>10.9</c:v>
                </c:pt>
                <c:pt idx="110">
                  <c:v>11</c:v>
                </c:pt>
                <c:pt idx="111">
                  <c:v>11.1</c:v>
                </c:pt>
                <c:pt idx="112">
                  <c:v>11.2</c:v>
                </c:pt>
                <c:pt idx="113">
                  <c:v>11.3</c:v>
                </c:pt>
                <c:pt idx="114">
                  <c:v>11.4</c:v>
                </c:pt>
                <c:pt idx="115">
                  <c:v>11.5</c:v>
                </c:pt>
                <c:pt idx="116">
                  <c:v>11.6</c:v>
                </c:pt>
                <c:pt idx="117">
                  <c:v>11.7</c:v>
                </c:pt>
                <c:pt idx="118">
                  <c:v>11.8</c:v>
                </c:pt>
                <c:pt idx="119">
                  <c:v>11.9</c:v>
                </c:pt>
                <c:pt idx="120">
                  <c:v>12</c:v>
                </c:pt>
                <c:pt idx="121">
                  <c:v>12.1</c:v>
                </c:pt>
                <c:pt idx="122">
                  <c:v>12.2</c:v>
                </c:pt>
                <c:pt idx="123">
                  <c:v>12.3</c:v>
                </c:pt>
                <c:pt idx="124">
                  <c:v>12.4</c:v>
                </c:pt>
                <c:pt idx="125">
                  <c:v>12.5</c:v>
                </c:pt>
                <c:pt idx="126">
                  <c:v>12.6</c:v>
                </c:pt>
                <c:pt idx="127">
                  <c:v>12.7</c:v>
                </c:pt>
                <c:pt idx="128">
                  <c:v>12.8</c:v>
                </c:pt>
                <c:pt idx="129">
                  <c:v>12.9</c:v>
                </c:pt>
                <c:pt idx="130">
                  <c:v>13</c:v>
                </c:pt>
                <c:pt idx="131">
                  <c:v>13.1</c:v>
                </c:pt>
                <c:pt idx="132">
                  <c:v>13.2</c:v>
                </c:pt>
                <c:pt idx="133">
                  <c:v>13.3</c:v>
                </c:pt>
                <c:pt idx="134">
                  <c:v>13.4</c:v>
                </c:pt>
                <c:pt idx="135">
                  <c:v>13.5</c:v>
                </c:pt>
                <c:pt idx="136">
                  <c:v>13.6</c:v>
                </c:pt>
                <c:pt idx="137">
                  <c:v>13.7</c:v>
                </c:pt>
                <c:pt idx="138">
                  <c:v>13.8</c:v>
                </c:pt>
                <c:pt idx="139">
                  <c:v>13.9</c:v>
                </c:pt>
                <c:pt idx="140">
                  <c:v>14</c:v>
                </c:pt>
                <c:pt idx="141">
                  <c:v>14.1</c:v>
                </c:pt>
                <c:pt idx="142">
                  <c:v>14.2</c:v>
                </c:pt>
                <c:pt idx="143">
                  <c:v>14.3</c:v>
                </c:pt>
                <c:pt idx="144">
                  <c:v>14.4</c:v>
                </c:pt>
                <c:pt idx="145">
                  <c:v>14.5</c:v>
                </c:pt>
                <c:pt idx="146">
                  <c:v>14.6</c:v>
                </c:pt>
                <c:pt idx="147">
                  <c:v>14.7</c:v>
                </c:pt>
                <c:pt idx="148">
                  <c:v>14.8</c:v>
                </c:pt>
                <c:pt idx="149">
                  <c:v>14.9</c:v>
                </c:pt>
                <c:pt idx="150">
                  <c:v>15</c:v>
                </c:pt>
                <c:pt idx="151">
                  <c:v>15.1</c:v>
                </c:pt>
                <c:pt idx="152">
                  <c:v>15.2</c:v>
                </c:pt>
                <c:pt idx="153">
                  <c:v>15.3</c:v>
                </c:pt>
                <c:pt idx="154">
                  <c:v>15.4</c:v>
                </c:pt>
                <c:pt idx="155">
                  <c:v>15.5</c:v>
                </c:pt>
                <c:pt idx="156">
                  <c:v>15.6</c:v>
                </c:pt>
                <c:pt idx="157">
                  <c:v>15.7</c:v>
                </c:pt>
                <c:pt idx="158">
                  <c:v>15.8</c:v>
                </c:pt>
                <c:pt idx="159">
                  <c:v>15.9</c:v>
                </c:pt>
                <c:pt idx="160">
                  <c:v>16</c:v>
                </c:pt>
                <c:pt idx="161">
                  <c:v>16.100000000000001</c:v>
                </c:pt>
                <c:pt idx="162">
                  <c:v>16.2</c:v>
                </c:pt>
                <c:pt idx="163">
                  <c:v>16.3</c:v>
                </c:pt>
                <c:pt idx="164">
                  <c:v>16.399999999999999</c:v>
                </c:pt>
                <c:pt idx="165">
                  <c:v>16.5</c:v>
                </c:pt>
                <c:pt idx="166">
                  <c:v>16.600000000000001</c:v>
                </c:pt>
                <c:pt idx="167">
                  <c:v>16.7</c:v>
                </c:pt>
                <c:pt idx="168">
                  <c:v>16.8</c:v>
                </c:pt>
                <c:pt idx="169">
                  <c:v>16.899999999999999</c:v>
                </c:pt>
                <c:pt idx="170">
                  <c:v>17</c:v>
                </c:pt>
                <c:pt idx="171">
                  <c:v>17.100000000000001</c:v>
                </c:pt>
                <c:pt idx="172">
                  <c:v>17.2</c:v>
                </c:pt>
                <c:pt idx="173">
                  <c:v>17.3</c:v>
                </c:pt>
                <c:pt idx="174">
                  <c:v>17.399999999999999</c:v>
                </c:pt>
                <c:pt idx="175">
                  <c:v>17.5</c:v>
                </c:pt>
                <c:pt idx="176">
                  <c:v>17.600000000000001</c:v>
                </c:pt>
                <c:pt idx="177">
                  <c:v>17.7</c:v>
                </c:pt>
                <c:pt idx="178">
                  <c:v>17.8</c:v>
                </c:pt>
                <c:pt idx="179">
                  <c:v>17.899999999999999</c:v>
                </c:pt>
                <c:pt idx="180">
                  <c:v>18</c:v>
                </c:pt>
                <c:pt idx="181">
                  <c:v>18.100000000000001</c:v>
                </c:pt>
                <c:pt idx="182">
                  <c:v>18.2</c:v>
                </c:pt>
                <c:pt idx="183">
                  <c:v>18.3</c:v>
                </c:pt>
                <c:pt idx="184">
                  <c:v>18.399999999999999</c:v>
                </c:pt>
                <c:pt idx="185">
                  <c:v>18.5</c:v>
                </c:pt>
                <c:pt idx="186">
                  <c:v>18.600000000000001</c:v>
                </c:pt>
                <c:pt idx="187">
                  <c:v>18.7</c:v>
                </c:pt>
                <c:pt idx="188">
                  <c:v>18.8</c:v>
                </c:pt>
              </c:numCache>
            </c:numRef>
          </c:xVal>
          <c:yVal>
            <c:numRef>
              <c:f>Sheet1!$H$3:$H$1149</c:f>
              <c:numCache>
                <c:formatCode>General</c:formatCode>
                <c:ptCount val="1147"/>
                <c:pt idx="0">
                  <c:v>-8.971416595020909E-2</c:v>
                </c:pt>
                <c:pt idx="1">
                  <c:v>0.39856131085543983</c:v>
                </c:pt>
                <c:pt idx="2">
                  <c:v>0.80295341608026605</c:v>
                </c:pt>
                <c:pt idx="3">
                  <c:v>1.3268817631780865</c:v>
                </c:pt>
                <c:pt idx="4">
                  <c:v>2.3198801128934097</c:v>
                </c:pt>
                <c:pt idx="5">
                  <c:v>2.5065618138208419</c:v>
                </c:pt>
                <c:pt idx="6">
                  <c:v>3.0618544830328567</c:v>
                </c:pt>
                <c:pt idx="7">
                  <c:v>3.218460199023232</c:v>
                </c:pt>
                <c:pt idx="8">
                  <c:v>3.8435237756383023</c:v>
                </c:pt>
                <c:pt idx="9">
                  <c:v>3.4517328474957378</c:v>
                </c:pt>
                <c:pt idx="10">
                  <c:v>4.5598656945349587</c:v>
                </c:pt>
                <c:pt idx="11">
                  <c:v>4.6523706554133515</c:v>
                </c:pt>
                <c:pt idx="12">
                  <c:v>4.3825577608431727</c:v>
                </c:pt>
                <c:pt idx="13">
                  <c:v>4.4031197641239652</c:v>
                </c:pt>
                <c:pt idx="14">
                  <c:v>4.5306473526782582</c:v>
                </c:pt>
                <c:pt idx="15">
                  <c:v>5.1916604147806371</c:v>
                </c:pt>
                <c:pt idx="16">
                  <c:v>4.6548243329792083</c:v>
                </c:pt>
                <c:pt idx="17">
                  <c:v>4.6826956067293848</c:v>
                </c:pt>
                <c:pt idx="18">
                  <c:v>4.5312915301996686</c:v>
                </c:pt>
                <c:pt idx="19">
                  <c:v>4.6471557193013382</c:v>
                </c:pt>
                <c:pt idx="20">
                  <c:v>4.3266501795503274</c:v>
                </c:pt>
                <c:pt idx="21">
                  <c:v>4.2631149842366849</c:v>
                </c:pt>
                <c:pt idx="22">
                  <c:v>3.5914370519904368</c:v>
                </c:pt>
                <c:pt idx="23">
                  <c:v>3.8395913239348523</c:v>
                </c:pt>
                <c:pt idx="24">
                  <c:v>2.9390897459612888</c:v>
                </c:pt>
                <c:pt idx="25">
                  <c:v>2.6047769460213863</c:v>
                </c:pt>
                <c:pt idx="26">
                  <c:v>2.4505235553711389</c:v>
                </c:pt>
                <c:pt idx="27">
                  <c:v>2.4805954551566538</c:v>
                </c:pt>
                <c:pt idx="28">
                  <c:v>1.5180751064177271</c:v>
                </c:pt>
                <c:pt idx="29">
                  <c:v>1.6408511369896719</c:v>
                </c:pt>
                <c:pt idx="30">
                  <c:v>1.0360023747864044</c:v>
                </c:pt>
                <c:pt idx="31">
                  <c:v>0.43531562185371625</c:v>
                </c:pt>
                <c:pt idx="32">
                  <c:v>-0.33465253113585375</c:v>
                </c:pt>
                <c:pt idx="33">
                  <c:v>-1.1118894721728712</c:v>
                </c:pt>
                <c:pt idx="34">
                  <c:v>-1.7718922142030937</c:v>
                </c:pt>
                <c:pt idx="35">
                  <c:v>-1.9088829740772439</c:v>
                </c:pt>
                <c:pt idx="36">
                  <c:v>-2.1961346958760704</c:v>
                </c:pt>
                <c:pt idx="37">
                  <c:v>-3.1099731881165238</c:v>
                </c:pt>
                <c:pt idx="38">
                  <c:v>-3.1078624773346331</c:v>
                </c:pt>
                <c:pt idx="39">
                  <c:v>-3.17484291328278</c:v>
                </c:pt>
                <c:pt idx="40">
                  <c:v>-4.1908032950148728</c:v>
                </c:pt>
                <c:pt idx="41">
                  <c:v>-4.1706219823070443</c:v>
                </c:pt>
                <c:pt idx="42">
                  <c:v>-4.5203314719844832</c:v>
                </c:pt>
                <c:pt idx="43">
                  <c:v>-4.251252349962777</c:v>
                </c:pt>
                <c:pt idx="44">
                  <c:v>-4.6365103592429024</c:v>
                </c:pt>
                <c:pt idx="45">
                  <c:v>-4.9278598806420897</c:v>
                </c:pt>
                <c:pt idx="46">
                  <c:v>-4.9003200803716966</c:v>
                </c:pt>
                <c:pt idx="47">
                  <c:v>-5.0059935946139307</c:v>
                </c:pt>
                <c:pt idx="48">
                  <c:v>-4.6868322722931897</c:v>
                </c:pt>
                <c:pt idx="49">
                  <c:v>-4.7788942481014924</c:v>
                </c:pt>
                <c:pt idx="50">
                  <c:v>-4.3431496982565481</c:v>
                </c:pt>
                <c:pt idx="51">
                  <c:v>-4.3246089051293914</c:v>
                </c:pt>
                <c:pt idx="52">
                  <c:v>-4.7688309576977366</c:v>
                </c:pt>
                <c:pt idx="53">
                  <c:v>-4.4210934128450354</c:v>
                </c:pt>
                <c:pt idx="54">
                  <c:v>-4.1177441820287815</c:v>
                </c:pt>
                <c:pt idx="55">
                  <c:v>-3.5267464245509537</c:v>
                </c:pt>
                <c:pt idx="56">
                  <c:v>-2.6602150338247466</c:v>
                </c:pt>
                <c:pt idx="57">
                  <c:v>-2.6284252129517611</c:v>
                </c:pt>
                <c:pt idx="58">
                  <c:v>-2.1315677350975952</c:v>
                </c:pt>
                <c:pt idx="59">
                  <c:v>-1.6193410768111205</c:v>
                </c:pt>
                <c:pt idx="60">
                  <c:v>-1.3723520976951282</c:v>
                </c:pt>
                <c:pt idx="61">
                  <c:v>-1.2426611023149721</c:v>
                </c:pt>
                <c:pt idx="62">
                  <c:v>-0.10023885121709797</c:v>
                </c:pt>
                <c:pt idx="63">
                  <c:v>0.36345778726548061</c:v>
                </c:pt>
                <c:pt idx="64">
                  <c:v>0.40460956797204417</c:v>
                </c:pt>
                <c:pt idx="65">
                  <c:v>1.2639033367154613</c:v>
                </c:pt>
                <c:pt idx="66">
                  <c:v>1.2263481680819099</c:v>
                </c:pt>
                <c:pt idx="67">
                  <c:v>1.9098669780899939</c:v>
                </c:pt>
                <c:pt idx="68">
                  <c:v>2.7704725107919885</c:v>
                </c:pt>
                <c:pt idx="69">
                  <c:v>2.7645029819491231</c:v>
                </c:pt>
                <c:pt idx="70">
                  <c:v>3.5146496015913629</c:v>
                </c:pt>
                <c:pt idx="71">
                  <c:v>3.5426842469279607</c:v>
                </c:pt>
                <c:pt idx="72">
                  <c:v>4.3995612601520193</c:v>
                </c:pt>
                <c:pt idx="73">
                  <c:v>3.7532353521783777</c:v>
                </c:pt>
                <c:pt idx="74">
                  <c:v>4.1963826866865057</c:v>
                </c:pt>
                <c:pt idx="75">
                  <c:v>4.6217486479004863</c:v>
                </c:pt>
                <c:pt idx="76">
                  <c:v>5.0629881645438193</c:v>
                </c:pt>
                <c:pt idx="77">
                  <c:v>4.8184612462937508</c:v>
                </c:pt>
                <c:pt idx="78">
                  <c:v>4.4992197821565831</c:v>
                </c:pt>
                <c:pt idx="79">
                  <c:v>5.1238785021012259</c:v>
                </c:pt>
                <c:pt idx="80">
                  <c:v>5.4326664608345769</c:v>
                </c:pt>
                <c:pt idx="81">
                  <c:v>4.6420623072500868</c:v>
                </c:pt>
                <c:pt idx="82">
                  <c:v>4.3703363052391282</c:v>
                </c:pt>
                <c:pt idx="83">
                  <c:v>4.9902423853592808</c:v>
                </c:pt>
                <c:pt idx="84">
                  <c:v>4.3822371670442326</c:v>
                </c:pt>
                <c:pt idx="85">
                  <c:v>4.1252242999264803</c:v>
                </c:pt>
                <c:pt idx="86">
                  <c:v>3.2068759350279836</c:v>
                </c:pt>
                <c:pt idx="87">
                  <c:v>3.7698133857307066</c:v>
                </c:pt>
                <c:pt idx="88">
                  <c:v>3.2221258113893843</c:v>
                </c:pt>
                <c:pt idx="89">
                  <c:v>2.6679376368158856</c:v>
                </c:pt>
                <c:pt idx="90">
                  <c:v>2.069480605647128</c:v>
                </c:pt>
                <c:pt idx="91">
                  <c:v>1.7153523354689779</c:v>
                </c:pt>
                <c:pt idx="92">
                  <c:v>1.1721037344414751</c:v>
                </c:pt>
                <c:pt idx="93">
                  <c:v>1.0270857820633861</c:v>
                </c:pt>
                <c:pt idx="94">
                  <c:v>0.14789595885380616</c:v>
                </c:pt>
                <c:pt idx="95">
                  <c:v>6.5413534003343488E-2</c:v>
                </c:pt>
                <c:pt idx="96">
                  <c:v>-0.63697250029773511</c:v>
                </c:pt>
                <c:pt idx="97">
                  <c:v>-1.310446655919111</c:v>
                </c:pt>
                <c:pt idx="98">
                  <c:v>-2.2595175214755643</c:v>
                </c:pt>
                <c:pt idx="99">
                  <c:v>-2.0041159302833762</c:v>
                </c:pt>
                <c:pt idx="100">
                  <c:v>-2.2218437029777878</c:v>
                </c:pt>
                <c:pt idx="101">
                  <c:v>-2.8958277648235171</c:v>
                </c:pt>
                <c:pt idx="102">
                  <c:v>-3.3998227356549506</c:v>
                </c:pt>
                <c:pt idx="103">
                  <c:v>-4.2771822620586333</c:v>
                </c:pt>
                <c:pt idx="104">
                  <c:v>-4.4714554319605249</c:v>
                </c:pt>
                <c:pt idx="105">
                  <c:v>-4.7434922430696043</c:v>
                </c:pt>
                <c:pt idx="106">
                  <c:v>-5.0345473283067541</c:v>
                </c:pt>
                <c:pt idx="107">
                  <c:v>-4.6424311511498466</c:v>
                </c:pt>
                <c:pt idx="108">
                  <c:v>-4.6478297734961131</c:v>
                </c:pt>
                <c:pt idx="109">
                  <c:v>-5.1202873364156209</c:v>
                </c:pt>
                <c:pt idx="110">
                  <c:v>-5.3699575855268682</c:v>
                </c:pt>
                <c:pt idx="111">
                  <c:v>-4.6501840223307518</c:v>
                </c:pt>
                <c:pt idx="112">
                  <c:v>-5.3323164819877302</c:v>
                </c:pt>
                <c:pt idx="113">
                  <c:v>-4.7945209186777653</c:v>
                </c:pt>
                <c:pt idx="114">
                  <c:v>-4.1617104503384041</c:v>
                </c:pt>
                <c:pt idx="115">
                  <c:v>-4.5598023868845594</c:v>
                </c:pt>
                <c:pt idx="116">
                  <c:v>-4.5820914439105094</c:v>
                </c:pt>
                <c:pt idx="117">
                  <c:v>-3.9092915607707601</c:v>
                </c:pt>
                <c:pt idx="118">
                  <c:v>-3.717771500102419</c:v>
                </c:pt>
                <c:pt idx="119">
                  <c:v>-3.222532882618284</c:v>
                </c:pt>
                <c:pt idx="120">
                  <c:v>-3.0677084312664893</c:v>
                </c:pt>
                <c:pt idx="121">
                  <c:v>-2.0761488265473105</c:v>
                </c:pt>
                <c:pt idx="122">
                  <c:v>-2.2226383828876539</c:v>
                </c:pt>
                <c:pt idx="123">
                  <c:v>-1.1542104226696175</c:v>
                </c:pt>
                <c:pt idx="124">
                  <c:v>-0.60821070224077833</c:v>
                </c:pt>
                <c:pt idx="125">
                  <c:v>-0.24663307719150451</c:v>
                </c:pt>
                <c:pt idx="126">
                  <c:v>-0.11667475074948408</c:v>
                </c:pt>
                <c:pt idx="127">
                  <c:v>1.1519728746516682</c:v>
                </c:pt>
                <c:pt idx="128">
                  <c:v>1.0671623382755993</c:v>
                </c:pt>
                <c:pt idx="129">
                  <c:v>1.6962560954828652</c:v>
                </c:pt>
                <c:pt idx="130">
                  <c:v>2.2651380255664595</c:v>
                </c:pt>
                <c:pt idx="131">
                  <c:v>2.9389625858975044</c:v>
                </c:pt>
                <c:pt idx="132">
                  <c:v>3.3671628833522269</c:v>
                </c:pt>
                <c:pt idx="133">
                  <c:v>3.1545598825223982</c:v>
                </c:pt>
                <c:pt idx="134">
                  <c:v>3.6891826508029584</c:v>
                </c:pt>
                <c:pt idx="135">
                  <c:v>4.3862558932089888</c:v>
                </c:pt>
                <c:pt idx="136">
                  <c:v>3.9209105873187711</c:v>
                </c:pt>
                <c:pt idx="137">
                  <c:v>4.3372137973879497</c:v>
                </c:pt>
                <c:pt idx="138">
                  <c:v>4.9932887378418247</c:v>
                </c:pt>
                <c:pt idx="139">
                  <c:v>4.4079874681526743</c:v>
                </c:pt>
                <c:pt idx="140">
                  <c:v>5.302300219871265</c:v>
                </c:pt>
                <c:pt idx="141">
                  <c:v>4.8047920221499725</c:v>
                </c:pt>
                <c:pt idx="142">
                  <c:v>5.4646702615504523</c:v>
                </c:pt>
                <c:pt idx="143">
                  <c:v>4.5688392557638569</c:v>
                </c:pt>
                <c:pt idx="144">
                  <c:v>5.0746733126064347</c:v>
                </c:pt>
                <c:pt idx="145">
                  <c:v>4.5853938183800613</c:v>
                </c:pt>
                <c:pt idx="146">
                  <c:v>4.3454478959029315</c:v>
                </c:pt>
                <c:pt idx="147">
                  <c:v>4.4611727653090458</c:v>
                </c:pt>
                <c:pt idx="148">
                  <c:v>3.5803023968796959</c:v>
                </c:pt>
                <c:pt idx="149">
                  <c:v>3.6981217755774738</c:v>
                </c:pt>
                <c:pt idx="150">
                  <c:v>3.3186087677935618</c:v>
                </c:pt>
                <c:pt idx="151">
                  <c:v>2.6303181905039352</c:v>
                </c:pt>
                <c:pt idx="160">
                  <c:v>-1.8907447732443541</c:v>
                </c:pt>
                <c:pt idx="161">
                  <c:v>-2.2756075389714132</c:v>
                </c:pt>
                <c:pt idx="162">
                  <c:v>-2.5424760687330865</c:v>
                </c:pt>
                <c:pt idx="163">
                  <c:v>-3.179871580993761</c:v>
                </c:pt>
                <c:pt idx="164">
                  <c:v>-2.9949392057480164</c:v>
                </c:pt>
                <c:pt idx="165">
                  <c:v>-3.5811728679697152</c:v>
                </c:pt>
                <c:pt idx="166">
                  <c:v>-3.7913639552316107</c:v>
                </c:pt>
                <c:pt idx="167">
                  <c:v>-4.3385736835153415</c:v>
                </c:pt>
                <c:pt idx="168">
                  <c:v>-4.7050920947027901</c:v>
                </c:pt>
                <c:pt idx="169">
                  <c:v>-5.0224610765560698</c:v>
                </c:pt>
                <c:pt idx="170">
                  <c:v>-4.7430564459208178</c:v>
                </c:pt>
                <c:pt idx="171">
                  <c:v>-4.7979818757703248</c:v>
                </c:pt>
                <c:pt idx="172">
                  <c:v>-4.6713199192530679</c:v>
                </c:pt>
                <c:pt idx="173">
                  <c:v>-4.5706532116782617</c:v>
                </c:pt>
                <c:pt idx="174">
                  <c:v>-4.4980368552975403</c:v>
                </c:pt>
                <c:pt idx="175">
                  <c:v>-5.0538713781835796</c:v>
                </c:pt>
                <c:pt idx="176">
                  <c:v>-4.9991298234859549</c:v>
                </c:pt>
                <c:pt idx="177">
                  <c:v>-4.1955867559932676</c:v>
                </c:pt>
                <c:pt idx="183">
                  <c:v>-2.686213236106846</c:v>
                </c:pt>
                <c:pt idx="184">
                  <c:v>-1.9756604269489384</c:v>
                </c:pt>
                <c:pt idx="185">
                  <c:v>-1.9344134275139062</c:v>
                </c:pt>
                <c:pt idx="186">
                  <c:v>-1.2256939159011209</c:v>
                </c:pt>
                <c:pt idx="187">
                  <c:v>-0.91512065371817986</c:v>
                </c:pt>
                <c:pt idx="188">
                  <c:v>-0.25994360631899127</c:v>
                </c:pt>
              </c:numCache>
            </c:numRef>
          </c:yVal>
          <c:smooth val="1"/>
          <c:extLst>
            <c:ext xmlns:c16="http://schemas.microsoft.com/office/drawing/2014/chart" uri="{C3380CC4-5D6E-409C-BE32-E72D297353CC}">
              <c16:uniqueId val="{00000000-A617-4B81-B26C-375C74E55B8C}"/>
            </c:ext>
          </c:extLst>
        </c:ser>
        <c:dLbls>
          <c:showLegendKey val="0"/>
          <c:showVal val="0"/>
          <c:showCatName val="0"/>
          <c:showSerName val="0"/>
          <c:showPercent val="0"/>
          <c:showBubbleSize val="0"/>
        </c:dLbls>
        <c:axId val="1490022224"/>
        <c:axId val="1490020784"/>
      </c:scatterChart>
      <c:valAx>
        <c:axId val="1490022224"/>
        <c:scaling>
          <c:orientation val="minMax"/>
        </c:scaling>
        <c:delete val="0"/>
        <c:axPos val="b"/>
        <c:majorGridlines>
          <c:spPr>
            <a:ln w="9525" cap="flat" cmpd="sng" algn="ctr">
              <a:solidFill>
                <a:schemeClr val="dk1">
                  <a:lumMod val="65000"/>
                  <a:lumOff val="35000"/>
                  <a:alpha val="75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490020784"/>
        <c:crosses val="autoZero"/>
        <c:crossBetween val="midCat"/>
      </c:valAx>
      <c:valAx>
        <c:axId val="1490020784"/>
        <c:scaling>
          <c:orientation val="minMax"/>
          <c:max val="6"/>
        </c:scaling>
        <c:delete val="0"/>
        <c:axPos val="l"/>
        <c:majorGridlines>
          <c:spPr>
            <a:ln w="9525" cap="flat" cmpd="sng" algn="ctr">
              <a:solidFill>
                <a:schemeClr val="dk1">
                  <a:lumMod val="65000"/>
                  <a:lumOff val="35000"/>
                  <a:alpha val="75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49002222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r>
              <a:rPr lang="en-US"/>
              <a:t>Reconstruction </a:t>
            </a:r>
          </a:p>
        </c:rich>
      </c:tx>
      <c:overlay val="0"/>
      <c:spPr>
        <a:noFill/>
        <a:ln>
          <a:noFill/>
        </a:ln>
        <a:effectLst/>
      </c:spPr>
      <c:txPr>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endParaRPr lang="en-US"/>
        </a:p>
      </c:txPr>
    </c:title>
    <c:autoTitleDeleted val="0"/>
    <c:plotArea>
      <c:layout/>
      <c:scatterChart>
        <c:scatterStyle val="smoothMarker"/>
        <c:varyColors val="0"/>
        <c:ser>
          <c:idx val="0"/>
          <c:order val="0"/>
          <c:spPr>
            <a:ln w="22225" cap="rnd">
              <a:solidFill>
                <a:srgbClr val="00B0F0"/>
              </a:solidFill>
            </a:ln>
            <a:effectLst>
              <a:glow rad="139700">
                <a:schemeClr val="accent1">
                  <a:satMod val="175000"/>
                  <a:alpha val="14000"/>
                </a:schemeClr>
              </a:glow>
            </a:effectLst>
          </c:spPr>
          <c:marker>
            <c:symbol val="none"/>
          </c:marker>
          <c:xVal>
            <c:numRef>
              <c:f>Sheet1!$C$3:$C$1149</c:f>
              <c:numCache>
                <c:formatCode>General</c:formatCode>
                <c:ptCount val="1147"/>
                <c:pt idx="0">
                  <c:v>0</c:v>
                </c:pt>
                <c:pt idx="1">
                  <c:v>0.1</c:v>
                </c:pt>
                <c:pt idx="2">
                  <c:v>0.2</c:v>
                </c:pt>
                <c:pt idx="3">
                  <c:v>0.3</c:v>
                </c:pt>
                <c:pt idx="4">
                  <c:v>0.4</c:v>
                </c:pt>
                <c:pt idx="5">
                  <c:v>0.5</c:v>
                </c:pt>
                <c:pt idx="6">
                  <c:v>0.6</c:v>
                </c:pt>
                <c:pt idx="7">
                  <c:v>0.7</c:v>
                </c:pt>
                <c:pt idx="8">
                  <c:v>0.8</c:v>
                </c:pt>
                <c:pt idx="9">
                  <c:v>0.9</c:v>
                </c:pt>
                <c:pt idx="10">
                  <c:v>1</c:v>
                </c:pt>
                <c:pt idx="11">
                  <c:v>1.1000000000000001</c:v>
                </c:pt>
                <c:pt idx="12">
                  <c:v>1.2</c:v>
                </c:pt>
                <c:pt idx="13">
                  <c:v>1.3</c:v>
                </c:pt>
                <c:pt idx="14">
                  <c:v>1.4</c:v>
                </c:pt>
                <c:pt idx="15">
                  <c:v>1.5</c:v>
                </c:pt>
                <c:pt idx="16">
                  <c:v>1.6</c:v>
                </c:pt>
                <c:pt idx="17">
                  <c:v>1.7</c:v>
                </c:pt>
                <c:pt idx="18">
                  <c:v>1.8</c:v>
                </c:pt>
                <c:pt idx="19">
                  <c:v>1.9</c:v>
                </c:pt>
                <c:pt idx="20">
                  <c:v>2</c:v>
                </c:pt>
                <c:pt idx="21">
                  <c:v>2.1</c:v>
                </c:pt>
                <c:pt idx="22">
                  <c:v>2.2000000000000002</c:v>
                </c:pt>
                <c:pt idx="23">
                  <c:v>2.2999999999999998</c:v>
                </c:pt>
                <c:pt idx="24">
                  <c:v>2.4</c:v>
                </c:pt>
                <c:pt idx="25">
                  <c:v>2.5</c:v>
                </c:pt>
                <c:pt idx="26">
                  <c:v>2.6</c:v>
                </c:pt>
                <c:pt idx="27">
                  <c:v>2.7</c:v>
                </c:pt>
                <c:pt idx="28">
                  <c:v>2.8</c:v>
                </c:pt>
                <c:pt idx="29">
                  <c:v>2.9</c:v>
                </c:pt>
                <c:pt idx="30">
                  <c:v>3</c:v>
                </c:pt>
                <c:pt idx="31">
                  <c:v>3.1</c:v>
                </c:pt>
                <c:pt idx="32">
                  <c:v>3.2</c:v>
                </c:pt>
                <c:pt idx="33">
                  <c:v>3.3</c:v>
                </c:pt>
                <c:pt idx="34">
                  <c:v>3.4</c:v>
                </c:pt>
                <c:pt idx="35">
                  <c:v>3.5</c:v>
                </c:pt>
                <c:pt idx="36">
                  <c:v>3.6</c:v>
                </c:pt>
                <c:pt idx="37">
                  <c:v>3.7</c:v>
                </c:pt>
                <c:pt idx="38">
                  <c:v>3.8</c:v>
                </c:pt>
                <c:pt idx="39">
                  <c:v>3.9</c:v>
                </c:pt>
                <c:pt idx="40">
                  <c:v>4</c:v>
                </c:pt>
                <c:pt idx="41">
                  <c:v>4.0999999999999996</c:v>
                </c:pt>
                <c:pt idx="42">
                  <c:v>4.2</c:v>
                </c:pt>
                <c:pt idx="43">
                  <c:v>4.3</c:v>
                </c:pt>
                <c:pt idx="44">
                  <c:v>4.4000000000000004</c:v>
                </c:pt>
                <c:pt idx="45">
                  <c:v>4.5</c:v>
                </c:pt>
                <c:pt idx="46">
                  <c:v>4.5999999999999996</c:v>
                </c:pt>
                <c:pt idx="47">
                  <c:v>4.7</c:v>
                </c:pt>
                <c:pt idx="48">
                  <c:v>4.8</c:v>
                </c:pt>
                <c:pt idx="49">
                  <c:v>4.9000000000000004</c:v>
                </c:pt>
                <c:pt idx="50">
                  <c:v>5</c:v>
                </c:pt>
                <c:pt idx="51">
                  <c:v>5.0999999999999996</c:v>
                </c:pt>
                <c:pt idx="52">
                  <c:v>5.2</c:v>
                </c:pt>
                <c:pt idx="53">
                  <c:v>5.3</c:v>
                </c:pt>
                <c:pt idx="54">
                  <c:v>5.4</c:v>
                </c:pt>
                <c:pt idx="55">
                  <c:v>5.5</c:v>
                </c:pt>
                <c:pt idx="56">
                  <c:v>5.6</c:v>
                </c:pt>
                <c:pt idx="57">
                  <c:v>5.7</c:v>
                </c:pt>
                <c:pt idx="58">
                  <c:v>5.8</c:v>
                </c:pt>
                <c:pt idx="59">
                  <c:v>5.9</c:v>
                </c:pt>
                <c:pt idx="60">
                  <c:v>6</c:v>
                </c:pt>
                <c:pt idx="61">
                  <c:v>6.1</c:v>
                </c:pt>
                <c:pt idx="62">
                  <c:v>6.2</c:v>
                </c:pt>
                <c:pt idx="63">
                  <c:v>6.3</c:v>
                </c:pt>
                <c:pt idx="64">
                  <c:v>6.4</c:v>
                </c:pt>
                <c:pt idx="65">
                  <c:v>6.5</c:v>
                </c:pt>
                <c:pt idx="66">
                  <c:v>6.6</c:v>
                </c:pt>
                <c:pt idx="67">
                  <c:v>6.7</c:v>
                </c:pt>
                <c:pt idx="68">
                  <c:v>6.8</c:v>
                </c:pt>
                <c:pt idx="69">
                  <c:v>6.9</c:v>
                </c:pt>
                <c:pt idx="70">
                  <c:v>7</c:v>
                </c:pt>
                <c:pt idx="71">
                  <c:v>7.1</c:v>
                </c:pt>
                <c:pt idx="72">
                  <c:v>7.2</c:v>
                </c:pt>
                <c:pt idx="73">
                  <c:v>7.3</c:v>
                </c:pt>
                <c:pt idx="74">
                  <c:v>7.4</c:v>
                </c:pt>
                <c:pt idx="75">
                  <c:v>7.5</c:v>
                </c:pt>
                <c:pt idx="76">
                  <c:v>7.6</c:v>
                </c:pt>
                <c:pt idx="77">
                  <c:v>7.7</c:v>
                </c:pt>
                <c:pt idx="78">
                  <c:v>7.8</c:v>
                </c:pt>
                <c:pt idx="79">
                  <c:v>7.9</c:v>
                </c:pt>
                <c:pt idx="80">
                  <c:v>8</c:v>
                </c:pt>
                <c:pt idx="81">
                  <c:v>8.1</c:v>
                </c:pt>
                <c:pt idx="82">
                  <c:v>8.1999999999999993</c:v>
                </c:pt>
                <c:pt idx="83">
                  <c:v>8.3000000000000007</c:v>
                </c:pt>
                <c:pt idx="84">
                  <c:v>8.4</c:v>
                </c:pt>
                <c:pt idx="85">
                  <c:v>8.5</c:v>
                </c:pt>
                <c:pt idx="86">
                  <c:v>8.6</c:v>
                </c:pt>
                <c:pt idx="87">
                  <c:v>8.6999999999999993</c:v>
                </c:pt>
                <c:pt idx="88">
                  <c:v>8.8000000000000007</c:v>
                </c:pt>
                <c:pt idx="89">
                  <c:v>8.9</c:v>
                </c:pt>
                <c:pt idx="90">
                  <c:v>9</c:v>
                </c:pt>
                <c:pt idx="91">
                  <c:v>9.1</c:v>
                </c:pt>
                <c:pt idx="92">
                  <c:v>9.1999999999999993</c:v>
                </c:pt>
                <c:pt idx="93">
                  <c:v>9.3000000000000007</c:v>
                </c:pt>
                <c:pt idx="94">
                  <c:v>9.4</c:v>
                </c:pt>
                <c:pt idx="95">
                  <c:v>9.5</c:v>
                </c:pt>
                <c:pt idx="96">
                  <c:v>9.6</c:v>
                </c:pt>
                <c:pt idx="97">
                  <c:v>9.6999999999999993</c:v>
                </c:pt>
                <c:pt idx="98">
                  <c:v>9.8000000000000007</c:v>
                </c:pt>
                <c:pt idx="99">
                  <c:v>9.9</c:v>
                </c:pt>
                <c:pt idx="100">
                  <c:v>10</c:v>
                </c:pt>
                <c:pt idx="101">
                  <c:v>10.1</c:v>
                </c:pt>
                <c:pt idx="102">
                  <c:v>10.199999999999999</c:v>
                </c:pt>
                <c:pt idx="103">
                  <c:v>10.3</c:v>
                </c:pt>
                <c:pt idx="104">
                  <c:v>10.4</c:v>
                </c:pt>
                <c:pt idx="105">
                  <c:v>10.5</c:v>
                </c:pt>
                <c:pt idx="106">
                  <c:v>10.6</c:v>
                </c:pt>
                <c:pt idx="107">
                  <c:v>10.7</c:v>
                </c:pt>
                <c:pt idx="108">
                  <c:v>10.8</c:v>
                </c:pt>
                <c:pt idx="109">
                  <c:v>10.9</c:v>
                </c:pt>
                <c:pt idx="110">
                  <c:v>11</c:v>
                </c:pt>
                <c:pt idx="111">
                  <c:v>11.1</c:v>
                </c:pt>
                <c:pt idx="112">
                  <c:v>11.2</c:v>
                </c:pt>
                <c:pt idx="113">
                  <c:v>11.3</c:v>
                </c:pt>
                <c:pt idx="114">
                  <c:v>11.4</c:v>
                </c:pt>
                <c:pt idx="115">
                  <c:v>11.5</c:v>
                </c:pt>
                <c:pt idx="116">
                  <c:v>11.6</c:v>
                </c:pt>
                <c:pt idx="117">
                  <c:v>11.7</c:v>
                </c:pt>
                <c:pt idx="118">
                  <c:v>11.8</c:v>
                </c:pt>
                <c:pt idx="119">
                  <c:v>11.9</c:v>
                </c:pt>
                <c:pt idx="120">
                  <c:v>12</c:v>
                </c:pt>
                <c:pt idx="121">
                  <c:v>12.1</c:v>
                </c:pt>
                <c:pt idx="122">
                  <c:v>12.2</c:v>
                </c:pt>
                <c:pt idx="123">
                  <c:v>12.3</c:v>
                </c:pt>
                <c:pt idx="124">
                  <c:v>12.4</c:v>
                </c:pt>
                <c:pt idx="125">
                  <c:v>12.5</c:v>
                </c:pt>
                <c:pt idx="126">
                  <c:v>12.6</c:v>
                </c:pt>
                <c:pt idx="127">
                  <c:v>12.7</c:v>
                </c:pt>
                <c:pt idx="128">
                  <c:v>12.8</c:v>
                </c:pt>
                <c:pt idx="129">
                  <c:v>12.9</c:v>
                </c:pt>
                <c:pt idx="130">
                  <c:v>13</c:v>
                </c:pt>
                <c:pt idx="131">
                  <c:v>13.1</c:v>
                </c:pt>
                <c:pt idx="132">
                  <c:v>13.2</c:v>
                </c:pt>
                <c:pt idx="133">
                  <c:v>13.3</c:v>
                </c:pt>
                <c:pt idx="134">
                  <c:v>13.4</c:v>
                </c:pt>
                <c:pt idx="135">
                  <c:v>13.5</c:v>
                </c:pt>
                <c:pt idx="136">
                  <c:v>13.6</c:v>
                </c:pt>
                <c:pt idx="137">
                  <c:v>13.7</c:v>
                </c:pt>
                <c:pt idx="138">
                  <c:v>13.8</c:v>
                </c:pt>
                <c:pt idx="139">
                  <c:v>13.9</c:v>
                </c:pt>
                <c:pt idx="140">
                  <c:v>14</c:v>
                </c:pt>
                <c:pt idx="141">
                  <c:v>14.1</c:v>
                </c:pt>
                <c:pt idx="142">
                  <c:v>14.2</c:v>
                </c:pt>
                <c:pt idx="143">
                  <c:v>14.3</c:v>
                </c:pt>
                <c:pt idx="144">
                  <c:v>14.4</c:v>
                </c:pt>
                <c:pt idx="145">
                  <c:v>14.5</c:v>
                </c:pt>
                <c:pt idx="146">
                  <c:v>14.6</c:v>
                </c:pt>
                <c:pt idx="147">
                  <c:v>14.7</c:v>
                </c:pt>
                <c:pt idx="148">
                  <c:v>14.8</c:v>
                </c:pt>
                <c:pt idx="149">
                  <c:v>14.9</c:v>
                </c:pt>
                <c:pt idx="150">
                  <c:v>15</c:v>
                </c:pt>
                <c:pt idx="151">
                  <c:v>15.1</c:v>
                </c:pt>
                <c:pt idx="152">
                  <c:v>15.2</c:v>
                </c:pt>
                <c:pt idx="153">
                  <c:v>15.3</c:v>
                </c:pt>
                <c:pt idx="154">
                  <c:v>15.4</c:v>
                </c:pt>
                <c:pt idx="155">
                  <c:v>15.5</c:v>
                </c:pt>
                <c:pt idx="156">
                  <c:v>15.6</c:v>
                </c:pt>
                <c:pt idx="157">
                  <c:v>15.7</c:v>
                </c:pt>
                <c:pt idx="158">
                  <c:v>15.8</c:v>
                </c:pt>
                <c:pt idx="159">
                  <c:v>15.9</c:v>
                </c:pt>
                <c:pt idx="160">
                  <c:v>16</c:v>
                </c:pt>
                <c:pt idx="161">
                  <c:v>16.100000000000001</c:v>
                </c:pt>
                <c:pt idx="162">
                  <c:v>16.2</c:v>
                </c:pt>
                <c:pt idx="163">
                  <c:v>16.3</c:v>
                </c:pt>
                <c:pt idx="164">
                  <c:v>16.399999999999999</c:v>
                </c:pt>
                <c:pt idx="165">
                  <c:v>16.5</c:v>
                </c:pt>
                <c:pt idx="166">
                  <c:v>16.600000000000001</c:v>
                </c:pt>
                <c:pt idx="167">
                  <c:v>16.7</c:v>
                </c:pt>
                <c:pt idx="168">
                  <c:v>16.8</c:v>
                </c:pt>
                <c:pt idx="169">
                  <c:v>16.899999999999999</c:v>
                </c:pt>
                <c:pt idx="170">
                  <c:v>17</c:v>
                </c:pt>
                <c:pt idx="171">
                  <c:v>17.100000000000001</c:v>
                </c:pt>
                <c:pt idx="172">
                  <c:v>17.2</c:v>
                </c:pt>
                <c:pt idx="173">
                  <c:v>17.3</c:v>
                </c:pt>
                <c:pt idx="174">
                  <c:v>17.399999999999999</c:v>
                </c:pt>
                <c:pt idx="175">
                  <c:v>17.5</c:v>
                </c:pt>
                <c:pt idx="176">
                  <c:v>17.600000000000001</c:v>
                </c:pt>
                <c:pt idx="177">
                  <c:v>17.7</c:v>
                </c:pt>
                <c:pt idx="178">
                  <c:v>17.8</c:v>
                </c:pt>
                <c:pt idx="179">
                  <c:v>17.899999999999999</c:v>
                </c:pt>
                <c:pt idx="180">
                  <c:v>18</c:v>
                </c:pt>
                <c:pt idx="181">
                  <c:v>18.100000000000001</c:v>
                </c:pt>
                <c:pt idx="182">
                  <c:v>18.2</c:v>
                </c:pt>
                <c:pt idx="183">
                  <c:v>18.3</c:v>
                </c:pt>
                <c:pt idx="184">
                  <c:v>18.399999999999999</c:v>
                </c:pt>
                <c:pt idx="185">
                  <c:v>18.5</c:v>
                </c:pt>
                <c:pt idx="186">
                  <c:v>18.600000000000001</c:v>
                </c:pt>
                <c:pt idx="187">
                  <c:v>18.7</c:v>
                </c:pt>
                <c:pt idx="188">
                  <c:v>18.8</c:v>
                </c:pt>
              </c:numCache>
            </c:numRef>
          </c:xVal>
          <c:yVal>
            <c:numRef>
              <c:f>Sheet1!$E$3:$E$1149</c:f>
              <c:numCache>
                <c:formatCode>General</c:formatCode>
                <c:ptCount val="1147"/>
                <c:pt idx="0">
                  <c:v>-4.6903491441382721E-2</c:v>
                </c:pt>
                <c:pt idx="1">
                  <c:v>0.50382149852567493</c:v>
                </c:pt>
                <c:pt idx="2">
                  <c:v>1.0677163692371949</c:v>
                </c:pt>
                <c:pt idx="3">
                  <c:v>1.4857150604143605</c:v>
                </c:pt>
                <c:pt idx="4">
                  <c:v>1.9589938387149592</c:v>
                </c:pt>
                <c:pt idx="5">
                  <c:v>2.4166815872753631</c:v>
                </c:pt>
                <c:pt idx="6">
                  <c:v>2.8104823769533298</c:v>
                </c:pt>
                <c:pt idx="7">
                  <c:v>3.2637972003961031</c:v>
                </c:pt>
                <c:pt idx="8">
                  <c:v>3.6250693811935726</c:v>
                </c:pt>
                <c:pt idx="9">
                  <c:v>3.9198923039597653</c:v>
                </c:pt>
                <c:pt idx="10">
                  <c:v>4.1833204005017066</c:v>
                </c:pt>
                <c:pt idx="11">
                  <c:v>4.3800555612960084</c:v>
                </c:pt>
                <c:pt idx="12">
                  <c:v>4.5987315097454875</c:v>
                </c:pt>
                <c:pt idx="13">
                  <c:v>4.7800262692256066</c:v>
                </c:pt>
                <c:pt idx="14">
                  <c:v>5.0596835132826277</c:v>
                </c:pt>
                <c:pt idx="15">
                  <c:v>5.021847442386985</c:v>
                </c:pt>
                <c:pt idx="16">
                  <c:v>4.9405678199080256</c:v>
                </c:pt>
                <c:pt idx="17">
                  <c:v>4.8364443153685883</c:v>
                </c:pt>
                <c:pt idx="18">
                  <c:v>4.8746339177469951</c:v>
                </c:pt>
                <c:pt idx="19">
                  <c:v>4.7444194939352498</c:v>
                </c:pt>
                <c:pt idx="20">
                  <c:v>4.6316104895306296</c:v>
                </c:pt>
                <c:pt idx="21">
                  <c:v>4.2659487891608663</c:v>
                </c:pt>
                <c:pt idx="22">
                  <c:v>3.9532993757824344</c:v>
                </c:pt>
                <c:pt idx="23">
                  <c:v>3.7632484212350081</c:v>
                </c:pt>
                <c:pt idx="24">
                  <c:v>3.3099409881271811</c:v>
                </c:pt>
                <c:pt idx="25">
                  <c:v>2.9969791579439229</c:v>
                </c:pt>
                <c:pt idx="26">
                  <c:v>2.5954605463679434</c:v>
                </c:pt>
                <c:pt idx="27">
                  <c:v>2.1521367935780646</c:v>
                </c:pt>
                <c:pt idx="28">
                  <c:v>1.5973026187333426</c:v>
                </c:pt>
                <c:pt idx="29">
                  <c:v>1.1165246824529456</c:v>
                </c:pt>
                <c:pt idx="30">
                  <c:v>0.68205078356539328</c:v>
                </c:pt>
                <c:pt idx="31">
                  <c:v>0.24215509196851831</c:v>
                </c:pt>
                <c:pt idx="32">
                  <c:v>-0.24726649837070211</c:v>
                </c:pt>
                <c:pt idx="33">
                  <c:v>-0.74971461174135401</c:v>
                </c:pt>
                <c:pt idx="34">
                  <c:v>-1.2379446989567986</c:v>
                </c:pt>
                <c:pt idx="35">
                  <c:v>-1.7532835504028657</c:v>
                </c:pt>
                <c:pt idx="36">
                  <c:v>-2.2349463180234941</c:v>
                </c:pt>
                <c:pt idx="37">
                  <c:v>-2.7145137805404533</c:v>
                </c:pt>
                <c:pt idx="38">
                  <c:v>-3.0505835548233522</c:v>
                </c:pt>
                <c:pt idx="39">
                  <c:v>-3.5467288834236519</c:v>
                </c:pt>
                <c:pt idx="40">
                  <c:v>-3.7928670042230586</c:v>
                </c:pt>
                <c:pt idx="41">
                  <c:v>-4.0557860951990978</c:v>
                </c:pt>
                <c:pt idx="42">
                  <c:v>-4.2985813530601256</c:v>
                </c:pt>
                <c:pt idx="43">
                  <c:v>-4.5981391510425675</c:v>
                </c:pt>
                <c:pt idx="44">
                  <c:v>-4.7563616202409573</c:v>
                </c:pt>
                <c:pt idx="45">
                  <c:v>-4.8817614157864648</c:v>
                </c:pt>
                <c:pt idx="46">
                  <c:v>-4.9687958296377142</c:v>
                </c:pt>
                <c:pt idx="47">
                  <c:v>-4.9554936589062404</c:v>
                </c:pt>
                <c:pt idx="48">
                  <c:v>-4.8996540559828476</c:v>
                </c:pt>
                <c:pt idx="49">
                  <c:v>-4.9209202268373735</c:v>
                </c:pt>
                <c:pt idx="50">
                  <c:v>-4.8597586235553996</c:v>
                </c:pt>
                <c:pt idx="51">
                  <c:v>-4.6225089461501589</c:v>
                </c:pt>
                <c:pt idx="52">
                  <c:v>-4.439921570193782</c:v>
                </c:pt>
                <c:pt idx="53">
                  <c:v>-4.1322871027901131</c:v>
                </c:pt>
                <c:pt idx="54">
                  <c:v>-3.8573232855087727</c:v>
                </c:pt>
                <c:pt idx="55">
                  <c:v>-3.4988337779866217</c:v>
                </c:pt>
                <c:pt idx="56">
                  <c:v>-3.2758279874539595</c:v>
                </c:pt>
                <c:pt idx="57">
                  <c:v>-2.7873068526530762</c:v>
                </c:pt>
                <c:pt idx="58">
                  <c:v>-2.2812231253637343</c:v>
                </c:pt>
                <c:pt idx="59">
                  <c:v>-1.8946533292084551</c:v>
                </c:pt>
                <c:pt idx="60">
                  <c:v>-1.4047065636436318</c:v>
                </c:pt>
                <c:pt idx="61">
                  <c:v>-0.95429333118327009</c:v>
                </c:pt>
                <c:pt idx="62">
                  <c:v>-0.52481928857253435</c:v>
                </c:pt>
                <c:pt idx="63">
                  <c:v>9.2271938808574774E-2</c:v>
                </c:pt>
                <c:pt idx="64">
                  <c:v>0.58914450274946162</c:v>
                </c:pt>
                <c:pt idx="65">
                  <c:v>1.0402950420349228</c:v>
                </c:pt>
                <c:pt idx="66">
                  <c:v>1.5794706752151106</c:v>
                </c:pt>
                <c:pt idx="67">
                  <c:v>2.0249375649554673</c:v>
                </c:pt>
                <c:pt idx="68">
                  <c:v>2.4696158943736681</c:v>
                </c:pt>
                <c:pt idx="69">
                  <c:v>2.9275697801312139</c:v>
                </c:pt>
                <c:pt idx="70">
                  <c:v>3.2755014995025791</c:v>
                </c:pt>
                <c:pt idx="71">
                  <c:v>3.6303788365890628</c:v>
                </c:pt>
                <c:pt idx="72">
                  <c:v>3.9172838086323205</c:v>
                </c:pt>
                <c:pt idx="73">
                  <c:v>4.1442017377346065</c:v>
                </c:pt>
                <c:pt idx="74">
                  <c:v>4.4356564415283817</c:v>
                </c:pt>
                <c:pt idx="75">
                  <c:v>4.6552376608345591</c:v>
                </c:pt>
                <c:pt idx="76">
                  <c:v>4.7864466207736882</c:v>
                </c:pt>
                <c:pt idx="77">
                  <c:v>4.9332250278638954</c:v>
                </c:pt>
                <c:pt idx="78">
                  <c:v>4.8868281808660354</c:v>
                </c:pt>
                <c:pt idx="79">
                  <c:v>4.9829073451910073</c:v>
                </c:pt>
                <c:pt idx="80">
                  <c:v>5.0024800281751327</c:v>
                </c:pt>
                <c:pt idx="81">
                  <c:v>4.8814181396623058</c:v>
                </c:pt>
                <c:pt idx="82">
                  <c:v>4.6820244931018413</c:v>
                </c:pt>
                <c:pt idx="83">
                  <c:v>4.5360656982708489</c:v>
                </c:pt>
                <c:pt idx="84">
                  <c:v>4.2350369406499633</c:v>
                </c:pt>
                <c:pt idx="85">
                  <c:v>3.9701057476023145</c:v>
                </c:pt>
                <c:pt idx="86">
                  <c:v>3.6263344548628602</c:v>
                </c:pt>
                <c:pt idx="87">
                  <c:v>3.3052094831146825</c:v>
                </c:pt>
                <c:pt idx="88">
                  <c:v>2.9555446981341014</c:v>
                </c:pt>
                <c:pt idx="89">
                  <c:v>2.5370152409370337</c:v>
                </c:pt>
                <c:pt idx="90">
                  <c:v>2.0768129886570956</c:v>
                </c:pt>
                <c:pt idx="91">
                  <c:v>1.5670835965400787</c:v>
                </c:pt>
                <c:pt idx="92">
                  <c:v>1.1281848074212331</c:v>
                </c:pt>
                <c:pt idx="93">
                  <c:v>0.7089850103827201</c:v>
                </c:pt>
                <c:pt idx="94">
                  <c:v>0.11812538119125429</c:v>
                </c:pt>
                <c:pt idx="95">
                  <c:v>-0.33158560957287359</c:v>
                </c:pt>
                <c:pt idx="96">
                  <c:v>-0.90833209197107956</c:v>
                </c:pt>
                <c:pt idx="97">
                  <c:v>-1.3130883413778478</c:v>
                </c:pt>
                <c:pt idx="98">
                  <c:v>-1.9218074595046062</c:v>
                </c:pt>
                <c:pt idx="99">
                  <c:v>-2.310785382753815</c:v>
                </c:pt>
                <c:pt idx="100">
                  <c:v>-2.6915937320638257</c:v>
                </c:pt>
                <c:pt idx="101">
                  <c:v>-3.0682418976297781</c:v>
                </c:pt>
                <c:pt idx="102">
                  <c:v>-3.5279409853632062</c:v>
                </c:pt>
                <c:pt idx="103">
                  <c:v>-3.7984731284822235</c:v>
                </c:pt>
                <c:pt idx="104">
                  <c:v>-4.1175626272110106</c:v>
                </c:pt>
                <c:pt idx="105">
                  <c:v>-4.3992304995037363</c:v>
                </c:pt>
                <c:pt idx="106">
                  <c:v>-4.5927345514715627</c:v>
                </c:pt>
                <c:pt idx="107">
                  <c:v>-4.8012101205585287</c:v>
                </c:pt>
                <c:pt idx="108">
                  <c:v>-4.9976727183320007</c:v>
                </c:pt>
                <c:pt idx="109">
                  <c:v>-4.996480549997167</c:v>
                </c:pt>
                <c:pt idx="110">
                  <c:v>-4.9355693641282068</c:v>
                </c:pt>
                <c:pt idx="111">
                  <c:v>-4.98872815785941</c:v>
                </c:pt>
                <c:pt idx="112">
                  <c:v>-4.8784474671371019</c:v>
                </c:pt>
                <c:pt idx="113">
                  <c:v>-4.7144414521206857</c:v>
                </c:pt>
                <c:pt idx="114">
                  <c:v>-4.6152923670307979</c:v>
                </c:pt>
                <c:pt idx="115">
                  <c:v>-4.3017268672520785</c:v>
                </c:pt>
                <c:pt idx="116">
                  <c:v>-4.1516656359092643</c:v>
                </c:pt>
                <c:pt idx="117">
                  <c:v>-3.7714597765347144</c:v>
                </c:pt>
                <c:pt idx="118">
                  <c:v>-3.4875753590764362</c:v>
                </c:pt>
                <c:pt idx="119">
                  <c:v>-3.0983676892123895</c:v>
                </c:pt>
                <c:pt idx="120">
                  <c:v>-2.7542097473605986</c:v>
                </c:pt>
                <c:pt idx="121">
                  <c:v>-2.2020599472420077</c:v>
                </c:pt>
                <c:pt idx="122">
                  <c:v>-1.8668636967738039</c:v>
                </c:pt>
                <c:pt idx="123">
                  <c:v>-1.3098217727684525</c:v>
                </c:pt>
                <c:pt idx="124">
                  <c:v>-0.84216813708166838</c:v>
                </c:pt>
                <c:pt idx="125">
                  <c:v>-0.31612211475819096</c:v>
                </c:pt>
                <c:pt idx="126">
                  <c:v>0.15523962495801927</c:v>
                </c:pt>
                <c:pt idx="127">
                  <c:v>0.58870809310657657</c:v>
                </c:pt>
                <c:pt idx="128">
                  <c:v>1.2013720618690751</c:v>
                </c:pt>
                <c:pt idx="129">
                  <c:v>1.5893088535379365</c:v>
                </c:pt>
                <c:pt idx="130">
                  <c:v>2.1532816387066256</c:v>
                </c:pt>
                <c:pt idx="131">
                  <c:v>2.5794523006961709</c:v>
                </c:pt>
                <c:pt idx="132">
                  <c:v>2.9786102419167615</c:v>
                </c:pt>
                <c:pt idx="133">
                  <c:v>3.2629526764291303</c:v>
                </c:pt>
                <c:pt idx="134">
                  <c:v>3.6572249945604827</c:v>
                </c:pt>
                <c:pt idx="135">
                  <c:v>4.0571591969896188</c:v>
                </c:pt>
                <c:pt idx="136">
                  <c:v>4.289350581019824</c:v>
                </c:pt>
                <c:pt idx="137">
                  <c:v>4.4369932015618261</c:v>
                </c:pt>
                <c:pt idx="138">
                  <c:v>4.7371930794890336</c:v>
                </c:pt>
                <c:pt idx="139">
                  <c:v>4.7913044661015567</c:v>
                </c:pt>
                <c:pt idx="140">
                  <c:v>4.8946942391808399</c:v>
                </c:pt>
                <c:pt idx="141">
                  <c:v>5.0461266041932937</c:v>
                </c:pt>
                <c:pt idx="142">
                  <c:v>5.013680947462456</c:v>
                </c:pt>
                <c:pt idx="143">
                  <c:v>4.9549304108792587</c:v>
                </c:pt>
                <c:pt idx="144">
                  <c:v>4.8772512343639125</c:v>
                </c:pt>
                <c:pt idx="145">
                  <c:v>4.5677991044570998</c:v>
                </c:pt>
                <c:pt idx="146">
                  <c:v>4.4277669004411218</c:v>
                </c:pt>
                <c:pt idx="147">
                  <c:v>4.3283044596233564</c:v>
                </c:pt>
                <c:pt idx="148">
                  <c:v>3.8747410809018272</c:v>
                </c:pt>
                <c:pt idx="149">
                  <c:v>3.7519367486568891</c:v>
                </c:pt>
                <c:pt idx="150">
                  <c:v>3.2776369225997017</c:v>
                </c:pt>
                <c:pt idx="151">
                  <c:v>2.9106414726633796</c:v>
                </c:pt>
                <c:pt idx="152">
                  <c:v>2.4308096321242751</c:v>
                </c:pt>
                <c:pt idx="153">
                  <c:v>2.0178962865610006</c:v>
                </c:pt>
                <c:pt idx="154">
                  <c:v>1.5546607279817382</c:v>
                </c:pt>
                <c:pt idx="155">
                  <c:v>0.99964384035686438</c:v>
                </c:pt>
                <c:pt idx="156">
                  <c:v>0.49833000572632313</c:v>
                </c:pt>
                <c:pt idx="157">
                  <c:v>-4.8229239309166089E-2</c:v>
                </c:pt>
                <c:pt idx="158">
                  <c:v>-0.49013235935341004</c:v>
                </c:pt>
                <c:pt idx="159">
                  <c:v>-0.97205228565445001</c:v>
                </c:pt>
                <c:pt idx="160">
                  <c:v>-1.5212188639889506</c:v>
                </c:pt>
                <c:pt idx="161">
                  <c:v>-1.8649134138135171</c:v>
                </c:pt>
                <c:pt idx="162">
                  <c:v>-2.4533771494060987</c:v>
                </c:pt>
                <c:pt idx="163">
                  <c:v>-2.7442762260457574</c:v>
                </c:pt>
                <c:pt idx="164">
                  <c:v>-3.1647522511345927</c:v>
                </c:pt>
                <c:pt idx="165">
                  <c:v>-3.5152501080987544</c:v>
                </c:pt>
                <c:pt idx="166">
                  <c:v>-3.9315492342343576</c:v>
                </c:pt>
                <c:pt idx="167">
                  <c:v>-4.0838161128514452</c:v>
                </c:pt>
                <c:pt idx="168">
                  <c:v>-4.4173688663122874</c:v>
                </c:pt>
                <c:pt idx="169">
                  <c:v>-4.6703054876328176</c:v>
                </c:pt>
                <c:pt idx="170">
                  <c:v>-4.8471419113073759</c:v>
                </c:pt>
                <c:pt idx="171">
                  <c:v>-4.9628487411980862</c:v>
                </c:pt>
                <c:pt idx="172">
                  <c:v>-4.9252282052720675</c:v>
                </c:pt>
                <c:pt idx="173">
                  <c:v>-4.9737443935732246</c:v>
                </c:pt>
                <c:pt idx="174">
                  <c:v>-4.8332218293681386</c:v>
                </c:pt>
                <c:pt idx="175">
                  <c:v>-4.8237672613613682</c:v>
                </c:pt>
                <c:pt idx="176">
                  <c:v>-4.6968014342762379</c:v>
                </c:pt>
                <c:pt idx="177">
                  <c:v>-4.5381211081515449</c:v>
                </c:pt>
                <c:pt idx="178">
                  <c:v>-4.3370977469893024</c:v>
                </c:pt>
                <c:pt idx="179">
                  <c:v>-4.0066649945548019</c:v>
                </c:pt>
                <c:pt idx="180">
                  <c:v>-3.7802593270489893</c:v>
                </c:pt>
                <c:pt idx="181">
                  <c:v>-3.5118256397607941</c:v>
                </c:pt>
                <c:pt idx="182">
                  <c:v>-3.0857871046698357</c:v>
                </c:pt>
                <c:pt idx="183">
                  <c:v>-2.6648265762626955</c:v>
                </c:pt>
                <c:pt idx="184">
                  <c:v>-2.2243859985252752</c:v>
                </c:pt>
                <c:pt idx="185">
                  <c:v>-1.6903922787933796</c:v>
                </c:pt>
                <c:pt idx="186">
                  <c:v>-1.1934610741377465</c:v>
                </c:pt>
                <c:pt idx="187">
                  <c:v>-0.7937535435450408</c:v>
                </c:pt>
                <c:pt idx="188">
                  <c:v>-0.2683943549098477</c:v>
                </c:pt>
              </c:numCache>
            </c:numRef>
          </c:yVal>
          <c:smooth val="1"/>
          <c:extLst>
            <c:ext xmlns:c16="http://schemas.microsoft.com/office/drawing/2014/chart" uri="{C3380CC4-5D6E-409C-BE32-E72D297353CC}">
              <c16:uniqueId val="{00000000-205D-4EF9-A087-A8C838A703CD}"/>
            </c:ext>
          </c:extLst>
        </c:ser>
        <c:dLbls>
          <c:showLegendKey val="0"/>
          <c:showVal val="0"/>
          <c:showCatName val="0"/>
          <c:showSerName val="0"/>
          <c:showPercent val="0"/>
          <c:showBubbleSize val="0"/>
        </c:dLbls>
        <c:axId val="1490022224"/>
        <c:axId val="1490020784"/>
      </c:scatterChart>
      <c:valAx>
        <c:axId val="1490022224"/>
        <c:scaling>
          <c:orientation val="minMax"/>
        </c:scaling>
        <c:delete val="0"/>
        <c:axPos val="b"/>
        <c:majorGridlines>
          <c:spPr>
            <a:ln w="9525" cap="flat" cmpd="sng" algn="ctr">
              <a:solidFill>
                <a:schemeClr val="dk1">
                  <a:lumMod val="65000"/>
                  <a:lumOff val="35000"/>
                  <a:alpha val="75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490020784"/>
        <c:crosses val="autoZero"/>
        <c:crossBetween val="midCat"/>
      </c:valAx>
      <c:valAx>
        <c:axId val="1490020784"/>
        <c:scaling>
          <c:orientation val="minMax"/>
        </c:scaling>
        <c:delete val="0"/>
        <c:axPos val="l"/>
        <c:majorGridlines>
          <c:spPr>
            <a:ln w="9525" cap="flat" cmpd="sng" algn="ctr">
              <a:solidFill>
                <a:schemeClr val="dk1">
                  <a:lumMod val="65000"/>
                  <a:lumOff val="35000"/>
                  <a:alpha val="75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49002222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r>
              <a:rPr lang="en-US"/>
              <a:t>Original</a:t>
            </a:r>
            <a:r>
              <a:rPr lang="en-US" baseline="0"/>
              <a:t> Manuscript</a:t>
            </a:r>
            <a:endParaRPr lang="en-US"/>
          </a:p>
        </c:rich>
      </c:tx>
      <c:overlay val="0"/>
      <c:spPr>
        <a:noFill/>
        <a:ln>
          <a:noFill/>
        </a:ln>
        <a:effectLst/>
      </c:spPr>
      <c:txPr>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endParaRPr lang="en-US"/>
        </a:p>
      </c:txPr>
    </c:title>
    <c:autoTitleDeleted val="0"/>
    <c:plotArea>
      <c:layout/>
      <c:scatterChart>
        <c:scatterStyle val="smoothMarker"/>
        <c:varyColors val="0"/>
        <c:ser>
          <c:idx val="0"/>
          <c:order val="0"/>
          <c:spPr>
            <a:ln w="22225" cap="rnd">
              <a:solidFill>
                <a:schemeClr val="accent1"/>
              </a:solidFill>
            </a:ln>
            <a:effectLst>
              <a:glow rad="139700">
                <a:schemeClr val="accent1">
                  <a:satMod val="175000"/>
                  <a:alpha val="14000"/>
                </a:schemeClr>
              </a:glow>
            </a:effectLst>
          </c:spPr>
          <c:marker>
            <c:symbol val="none"/>
          </c:marker>
          <c:xVal>
            <c:numRef>
              <c:f>Sheet1!$C$3:$C$1149</c:f>
              <c:numCache>
                <c:formatCode>General</c:formatCode>
                <c:ptCount val="1147"/>
                <c:pt idx="0">
                  <c:v>0</c:v>
                </c:pt>
                <c:pt idx="1">
                  <c:v>0.1</c:v>
                </c:pt>
                <c:pt idx="2">
                  <c:v>0.2</c:v>
                </c:pt>
                <c:pt idx="3">
                  <c:v>0.3</c:v>
                </c:pt>
                <c:pt idx="4">
                  <c:v>0.4</c:v>
                </c:pt>
                <c:pt idx="5">
                  <c:v>0.5</c:v>
                </c:pt>
                <c:pt idx="6">
                  <c:v>0.6</c:v>
                </c:pt>
                <c:pt idx="7">
                  <c:v>0.7</c:v>
                </c:pt>
                <c:pt idx="8">
                  <c:v>0.8</c:v>
                </c:pt>
                <c:pt idx="9">
                  <c:v>0.9</c:v>
                </c:pt>
                <c:pt idx="10">
                  <c:v>1</c:v>
                </c:pt>
                <c:pt idx="11">
                  <c:v>1.1000000000000001</c:v>
                </c:pt>
                <c:pt idx="12">
                  <c:v>1.2</c:v>
                </c:pt>
                <c:pt idx="13">
                  <c:v>1.3</c:v>
                </c:pt>
                <c:pt idx="14">
                  <c:v>1.4</c:v>
                </c:pt>
                <c:pt idx="15">
                  <c:v>1.5</c:v>
                </c:pt>
                <c:pt idx="16">
                  <c:v>1.6</c:v>
                </c:pt>
                <c:pt idx="17">
                  <c:v>1.7</c:v>
                </c:pt>
                <c:pt idx="18">
                  <c:v>1.8</c:v>
                </c:pt>
                <c:pt idx="19">
                  <c:v>1.9</c:v>
                </c:pt>
                <c:pt idx="20">
                  <c:v>2</c:v>
                </c:pt>
                <c:pt idx="21">
                  <c:v>2.1</c:v>
                </c:pt>
                <c:pt idx="22">
                  <c:v>2.2000000000000002</c:v>
                </c:pt>
                <c:pt idx="23">
                  <c:v>2.2999999999999998</c:v>
                </c:pt>
                <c:pt idx="24">
                  <c:v>2.4</c:v>
                </c:pt>
                <c:pt idx="25">
                  <c:v>2.5</c:v>
                </c:pt>
                <c:pt idx="26">
                  <c:v>2.6</c:v>
                </c:pt>
                <c:pt idx="27">
                  <c:v>2.7</c:v>
                </c:pt>
                <c:pt idx="28">
                  <c:v>2.8</c:v>
                </c:pt>
                <c:pt idx="29">
                  <c:v>2.9</c:v>
                </c:pt>
                <c:pt idx="30">
                  <c:v>3</c:v>
                </c:pt>
                <c:pt idx="31">
                  <c:v>3.1</c:v>
                </c:pt>
                <c:pt idx="32">
                  <c:v>3.2</c:v>
                </c:pt>
                <c:pt idx="33">
                  <c:v>3.3</c:v>
                </c:pt>
                <c:pt idx="34">
                  <c:v>3.4</c:v>
                </c:pt>
                <c:pt idx="35">
                  <c:v>3.5</c:v>
                </c:pt>
                <c:pt idx="36">
                  <c:v>3.6</c:v>
                </c:pt>
                <c:pt idx="37">
                  <c:v>3.7</c:v>
                </c:pt>
                <c:pt idx="38">
                  <c:v>3.8</c:v>
                </c:pt>
                <c:pt idx="39">
                  <c:v>3.9</c:v>
                </c:pt>
                <c:pt idx="40">
                  <c:v>4</c:v>
                </c:pt>
                <c:pt idx="41">
                  <c:v>4.0999999999999996</c:v>
                </c:pt>
                <c:pt idx="42">
                  <c:v>4.2</c:v>
                </c:pt>
                <c:pt idx="43">
                  <c:v>4.3</c:v>
                </c:pt>
                <c:pt idx="44">
                  <c:v>4.4000000000000004</c:v>
                </c:pt>
                <c:pt idx="45">
                  <c:v>4.5</c:v>
                </c:pt>
                <c:pt idx="46">
                  <c:v>4.5999999999999996</c:v>
                </c:pt>
                <c:pt idx="47">
                  <c:v>4.7</c:v>
                </c:pt>
                <c:pt idx="48">
                  <c:v>4.8</c:v>
                </c:pt>
                <c:pt idx="49">
                  <c:v>4.9000000000000004</c:v>
                </c:pt>
                <c:pt idx="50">
                  <c:v>5</c:v>
                </c:pt>
                <c:pt idx="51">
                  <c:v>5.0999999999999996</c:v>
                </c:pt>
                <c:pt idx="52">
                  <c:v>5.2</c:v>
                </c:pt>
                <c:pt idx="53">
                  <c:v>5.3</c:v>
                </c:pt>
                <c:pt idx="54">
                  <c:v>5.4</c:v>
                </c:pt>
                <c:pt idx="55">
                  <c:v>5.5</c:v>
                </c:pt>
                <c:pt idx="56">
                  <c:v>5.6</c:v>
                </c:pt>
                <c:pt idx="57">
                  <c:v>5.7</c:v>
                </c:pt>
                <c:pt idx="58">
                  <c:v>5.8</c:v>
                </c:pt>
                <c:pt idx="59">
                  <c:v>5.9</c:v>
                </c:pt>
                <c:pt idx="60">
                  <c:v>6</c:v>
                </c:pt>
                <c:pt idx="61">
                  <c:v>6.1</c:v>
                </c:pt>
                <c:pt idx="62">
                  <c:v>6.2</c:v>
                </c:pt>
                <c:pt idx="63">
                  <c:v>6.3</c:v>
                </c:pt>
                <c:pt idx="64">
                  <c:v>6.4</c:v>
                </c:pt>
                <c:pt idx="65">
                  <c:v>6.5</c:v>
                </c:pt>
                <c:pt idx="66">
                  <c:v>6.6</c:v>
                </c:pt>
                <c:pt idx="67">
                  <c:v>6.7</c:v>
                </c:pt>
                <c:pt idx="68">
                  <c:v>6.8</c:v>
                </c:pt>
                <c:pt idx="69">
                  <c:v>6.9</c:v>
                </c:pt>
                <c:pt idx="70">
                  <c:v>7</c:v>
                </c:pt>
                <c:pt idx="71">
                  <c:v>7.1</c:v>
                </c:pt>
                <c:pt idx="72">
                  <c:v>7.2</c:v>
                </c:pt>
                <c:pt idx="73">
                  <c:v>7.3</c:v>
                </c:pt>
                <c:pt idx="74">
                  <c:v>7.4</c:v>
                </c:pt>
                <c:pt idx="75">
                  <c:v>7.5</c:v>
                </c:pt>
                <c:pt idx="76">
                  <c:v>7.6</c:v>
                </c:pt>
                <c:pt idx="77">
                  <c:v>7.7</c:v>
                </c:pt>
                <c:pt idx="78">
                  <c:v>7.8</c:v>
                </c:pt>
                <c:pt idx="79">
                  <c:v>7.9</c:v>
                </c:pt>
                <c:pt idx="80">
                  <c:v>8</c:v>
                </c:pt>
                <c:pt idx="81">
                  <c:v>8.1</c:v>
                </c:pt>
                <c:pt idx="82">
                  <c:v>8.1999999999999993</c:v>
                </c:pt>
                <c:pt idx="83">
                  <c:v>8.3000000000000007</c:v>
                </c:pt>
                <c:pt idx="84">
                  <c:v>8.4</c:v>
                </c:pt>
                <c:pt idx="85">
                  <c:v>8.5</c:v>
                </c:pt>
                <c:pt idx="86">
                  <c:v>8.6</c:v>
                </c:pt>
                <c:pt idx="87">
                  <c:v>8.6999999999999993</c:v>
                </c:pt>
                <c:pt idx="88">
                  <c:v>8.8000000000000007</c:v>
                </c:pt>
                <c:pt idx="89">
                  <c:v>8.9</c:v>
                </c:pt>
                <c:pt idx="90">
                  <c:v>9</c:v>
                </c:pt>
                <c:pt idx="91">
                  <c:v>9.1</c:v>
                </c:pt>
                <c:pt idx="92">
                  <c:v>9.1999999999999993</c:v>
                </c:pt>
                <c:pt idx="93">
                  <c:v>9.3000000000000007</c:v>
                </c:pt>
                <c:pt idx="94">
                  <c:v>9.4</c:v>
                </c:pt>
                <c:pt idx="95">
                  <c:v>9.5</c:v>
                </c:pt>
                <c:pt idx="96">
                  <c:v>9.6</c:v>
                </c:pt>
                <c:pt idx="97">
                  <c:v>9.6999999999999993</c:v>
                </c:pt>
                <c:pt idx="98">
                  <c:v>9.8000000000000007</c:v>
                </c:pt>
                <c:pt idx="99">
                  <c:v>9.9</c:v>
                </c:pt>
                <c:pt idx="100">
                  <c:v>10</c:v>
                </c:pt>
                <c:pt idx="101">
                  <c:v>10.1</c:v>
                </c:pt>
                <c:pt idx="102">
                  <c:v>10.199999999999999</c:v>
                </c:pt>
                <c:pt idx="103">
                  <c:v>10.3</c:v>
                </c:pt>
                <c:pt idx="104">
                  <c:v>10.4</c:v>
                </c:pt>
                <c:pt idx="105">
                  <c:v>10.5</c:v>
                </c:pt>
                <c:pt idx="106">
                  <c:v>10.6</c:v>
                </c:pt>
                <c:pt idx="107">
                  <c:v>10.7</c:v>
                </c:pt>
                <c:pt idx="108">
                  <c:v>10.8</c:v>
                </c:pt>
                <c:pt idx="109">
                  <c:v>10.9</c:v>
                </c:pt>
                <c:pt idx="110">
                  <c:v>11</c:v>
                </c:pt>
                <c:pt idx="111">
                  <c:v>11.1</c:v>
                </c:pt>
                <c:pt idx="112">
                  <c:v>11.2</c:v>
                </c:pt>
                <c:pt idx="113">
                  <c:v>11.3</c:v>
                </c:pt>
                <c:pt idx="114">
                  <c:v>11.4</c:v>
                </c:pt>
                <c:pt idx="115">
                  <c:v>11.5</c:v>
                </c:pt>
                <c:pt idx="116">
                  <c:v>11.6</c:v>
                </c:pt>
                <c:pt idx="117">
                  <c:v>11.7</c:v>
                </c:pt>
                <c:pt idx="118">
                  <c:v>11.8</c:v>
                </c:pt>
                <c:pt idx="119">
                  <c:v>11.9</c:v>
                </c:pt>
                <c:pt idx="120">
                  <c:v>12</c:v>
                </c:pt>
                <c:pt idx="121">
                  <c:v>12.1</c:v>
                </c:pt>
                <c:pt idx="122">
                  <c:v>12.2</c:v>
                </c:pt>
                <c:pt idx="123">
                  <c:v>12.3</c:v>
                </c:pt>
                <c:pt idx="124">
                  <c:v>12.4</c:v>
                </c:pt>
                <c:pt idx="125">
                  <c:v>12.5</c:v>
                </c:pt>
                <c:pt idx="126">
                  <c:v>12.6</c:v>
                </c:pt>
                <c:pt idx="127">
                  <c:v>12.7</c:v>
                </c:pt>
                <c:pt idx="128">
                  <c:v>12.8</c:v>
                </c:pt>
                <c:pt idx="129">
                  <c:v>12.9</c:v>
                </c:pt>
                <c:pt idx="130">
                  <c:v>13</c:v>
                </c:pt>
                <c:pt idx="131">
                  <c:v>13.1</c:v>
                </c:pt>
                <c:pt idx="132">
                  <c:v>13.2</c:v>
                </c:pt>
                <c:pt idx="133">
                  <c:v>13.3</c:v>
                </c:pt>
                <c:pt idx="134">
                  <c:v>13.4</c:v>
                </c:pt>
                <c:pt idx="135">
                  <c:v>13.5</c:v>
                </c:pt>
                <c:pt idx="136">
                  <c:v>13.6</c:v>
                </c:pt>
                <c:pt idx="137">
                  <c:v>13.7</c:v>
                </c:pt>
                <c:pt idx="138">
                  <c:v>13.8</c:v>
                </c:pt>
                <c:pt idx="139">
                  <c:v>13.9</c:v>
                </c:pt>
                <c:pt idx="140">
                  <c:v>14</c:v>
                </c:pt>
                <c:pt idx="141">
                  <c:v>14.1</c:v>
                </c:pt>
                <c:pt idx="142">
                  <c:v>14.2</c:v>
                </c:pt>
                <c:pt idx="143">
                  <c:v>14.3</c:v>
                </c:pt>
                <c:pt idx="144">
                  <c:v>14.4</c:v>
                </c:pt>
                <c:pt idx="145">
                  <c:v>14.5</c:v>
                </c:pt>
                <c:pt idx="146">
                  <c:v>14.6</c:v>
                </c:pt>
                <c:pt idx="147">
                  <c:v>14.7</c:v>
                </c:pt>
                <c:pt idx="148">
                  <c:v>14.8</c:v>
                </c:pt>
                <c:pt idx="149">
                  <c:v>14.9</c:v>
                </c:pt>
                <c:pt idx="150">
                  <c:v>15</c:v>
                </c:pt>
                <c:pt idx="151">
                  <c:v>15.1</c:v>
                </c:pt>
                <c:pt idx="152">
                  <c:v>15.2</c:v>
                </c:pt>
                <c:pt idx="153">
                  <c:v>15.3</c:v>
                </c:pt>
                <c:pt idx="154">
                  <c:v>15.4</c:v>
                </c:pt>
                <c:pt idx="155">
                  <c:v>15.5</c:v>
                </c:pt>
                <c:pt idx="156">
                  <c:v>15.6</c:v>
                </c:pt>
                <c:pt idx="157">
                  <c:v>15.7</c:v>
                </c:pt>
                <c:pt idx="158">
                  <c:v>15.8</c:v>
                </c:pt>
                <c:pt idx="159">
                  <c:v>15.9</c:v>
                </c:pt>
                <c:pt idx="160">
                  <c:v>16</c:v>
                </c:pt>
                <c:pt idx="161">
                  <c:v>16.100000000000001</c:v>
                </c:pt>
                <c:pt idx="162">
                  <c:v>16.2</c:v>
                </c:pt>
                <c:pt idx="163">
                  <c:v>16.3</c:v>
                </c:pt>
                <c:pt idx="164">
                  <c:v>16.399999999999999</c:v>
                </c:pt>
                <c:pt idx="165">
                  <c:v>16.5</c:v>
                </c:pt>
                <c:pt idx="166">
                  <c:v>16.600000000000001</c:v>
                </c:pt>
                <c:pt idx="167">
                  <c:v>16.7</c:v>
                </c:pt>
                <c:pt idx="168">
                  <c:v>16.8</c:v>
                </c:pt>
                <c:pt idx="169">
                  <c:v>16.899999999999999</c:v>
                </c:pt>
                <c:pt idx="170">
                  <c:v>17</c:v>
                </c:pt>
                <c:pt idx="171">
                  <c:v>17.100000000000001</c:v>
                </c:pt>
                <c:pt idx="172">
                  <c:v>17.2</c:v>
                </c:pt>
                <c:pt idx="173">
                  <c:v>17.3</c:v>
                </c:pt>
                <c:pt idx="174">
                  <c:v>17.399999999999999</c:v>
                </c:pt>
                <c:pt idx="175">
                  <c:v>17.5</c:v>
                </c:pt>
                <c:pt idx="176">
                  <c:v>17.600000000000001</c:v>
                </c:pt>
                <c:pt idx="177">
                  <c:v>17.7</c:v>
                </c:pt>
                <c:pt idx="178">
                  <c:v>17.8</c:v>
                </c:pt>
                <c:pt idx="179">
                  <c:v>17.899999999999999</c:v>
                </c:pt>
                <c:pt idx="180">
                  <c:v>18</c:v>
                </c:pt>
                <c:pt idx="181">
                  <c:v>18.100000000000001</c:v>
                </c:pt>
                <c:pt idx="182">
                  <c:v>18.2</c:v>
                </c:pt>
                <c:pt idx="183">
                  <c:v>18.3</c:v>
                </c:pt>
                <c:pt idx="184">
                  <c:v>18.399999999999999</c:v>
                </c:pt>
                <c:pt idx="185">
                  <c:v>18.5</c:v>
                </c:pt>
                <c:pt idx="186">
                  <c:v>18.600000000000001</c:v>
                </c:pt>
                <c:pt idx="187">
                  <c:v>18.7</c:v>
                </c:pt>
                <c:pt idx="188">
                  <c:v>18.8</c:v>
                </c:pt>
              </c:numCache>
            </c:numRef>
          </c:xVal>
          <c:yVal>
            <c:numRef>
              <c:f>Sheet1!$D$3:$D$1149</c:f>
              <c:numCache>
                <c:formatCode>General</c:formatCode>
                <c:ptCount val="1147"/>
                <c:pt idx="0">
                  <c:v>0</c:v>
                </c:pt>
                <c:pt idx="1">
                  <c:v>0.49916708323414077</c:v>
                </c:pt>
                <c:pt idx="2">
                  <c:v>0.99334665397530608</c:v>
                </c:pt>
                <c:pt idx="3">
                  <c:v>1.4776010333066978</c:v>
                </c:pt>
                <c:pt idx="4">
                  <c:v>1.9470917115432527</c:v>
                </c:pt>
                <c:pt idx="5">
                  <c:v>2.397127693021015</c:v>
                </c:pt>
                <c:pt idx="6">
                  <c:v>2.8232123669751767</c:v>
                </c:pt>
                <c:pt idx="7">
                  <c:v>3.2210884361884551</c:v>
                </c:pt>
                <c:pt idx="8">
                  <c:v>3.5867804544976138</c:v>
                </c:pt>
                <c:pt idx="9">
                  <c:v>3.916634548137417</c:v>
                </c:pt>
                <c:pt idx="10">
                  <c:v>4.2073549240394827</c:v>
                </c:pt>
                <c:pt idx="11">
                  <c:v>4.4560368003071771</c:v>
                </c:pt>
                <c:pt idx="12">
                  <c:v>4.660195429836131</c:v>
                </c:pt>
                <c:pt idx="13">
                  <c:v>4.8177909270859649</c:v>
                </c:pt>
                <c:pt idx="14">
                  <c:v>4.9272486499423005</c:v>
                </c:pt>
                <c:pt idx="15">
                  <c:v>4.9874749330202723</c:v>
                </c:pt>
                <c:pt idx="16">
                  <c:v>4.9978680152075254</c:v>
                </c:pt>
                <c:pt idx="17">
                  <c:v>4.9583240522623431</c:v>
                </c:pt>
                <c:pt idx="18">
                  <c:v>4.8692381543909757</c:v>
                </c:pt>
                <c:pt idx="19">
                  <c:v>4.731500438437072</c:v>
                </c:pt>
                <c:pt idx="20">
                  <c:v>4.5464871341284088</c:v>
                </c:pt>
                <c:pt idx="21">
                  <c:v>4.3160468332443687</c:v>
                </c:pt>
                <c:pt idx="22">
                  <c:v>4.0424820190979505</c:v>
                </c:pt>
                <c:pt idx="23">
                  <c:v>3.7285260608836013</c:v>
                </c:pt>
                <c:pt idx="24">
                  <c:v>3.3773159027557549</c:v>
                </c:pt>
                <c:pt idx="25">
                  <c:v>2.9923607205197826</c:v>
                </c:pt>
                <c:pt idx="26">
                  <c:v>2.5775068591073209</c:v>
                </c:pt>
                <c:pt idx="27">
                  <c:v>2.1368994011691491</c:v>
                </c:pt>
                <c:pt idx="28">
                  <c:v>1.6749407507795255</c:v>
                </c:pt>
                <c:pt idx="29">
                  <c:v>1.1962466460699122</c:v>
                </c:pt>
                <c:pt idx="30">
                  <c:v>0.7056000402993361</c:v>
                </c:pt>
                <c:pt idx="31">
                  <c:v>0.20790331216645247</c:v>
                </c:pt>
                <c:pt idx="32">
                  <c:v>-0.29187071713790042</c:v>
                </c:pt>
                <c:pt idx="33">
                  <c:v>-0.78872847071624108</c:v>
                </c:pt>
                <c:pt idx="34">
                  <c:v>-1.2777055101341561</c:v>
                </c:pt>
                <c:pt idx="35">
                  <c:v>-1.7539161384480992</c:v>
                </c:pt>
                <c:pt idx="36">
                  <c:v>-2.2126022164742625</c:v>
                </c:pt>
                <c:pt idx="37">
                  <c:v>-2.6491807045424669</c:v>
                </c:pt>
                <c:pt idx="38">
                  <c:v>-3.0592894547135945</c:v>
                </c:pt>
                <c:pt idx="39">
                  <c:v>-3.438830795919869</c:v>
                </c:pt>
                <c:pt idx="40">
                  <c:v>-3.7840124765396412</c:v>
                </c:pt>
                <c:pt idx="41">
                  <c:v>-4.0913855553220513</c:v>
                </c:pt>
                <c:pt idx="42">
                  <c:v>-4.357878862067941</c:v>
                </c:pt>
                <c:pt idx="43">
                  <c:v>-4.5808296837472744</c:v>
                </c:pt>
                <c:pt idx="44">
                  <c:v>-4.7580103694475797</c:v>
                </c:pt>
                <c:pt idx="45">
                  <c:v>-4.887650588325485</c:v>
                </c:pt>
                <c:pt idx="46">
                  <c:v>-4.9684550181673224</c:v>
                </c:pt>
                <c:pt idx="47">
                  <c:v>-4.9996162878205039</c:v>
                </c:pt>
                <c:pt idx="48">
                  <c:v>-4.9808230441792034</c:v>
                </c:pt>
                <c:pt idx="49">
                  <c:v>-4.9122630631216619</c:v>
                </c:pt>
                <c:pt idx="50">
                  <c:v>-4.7946213733156924</c:v>
                </c:pt>
                <c:pt idx="51">
                  <c:v>-4.6290734116386627</c:v>
                </c:pt>
                <c:pt idx="52">
                  <c:v>-4.4172732786007654</c:v>
                </c:pt>
                <c:pt idx="53">
                  <c:v>-4.1613372111195064</c:v>
                </c:pt>
                <c:pt idx="54">
                  <c:v>-3.8638224377799357</c:v>
                </c:pt>
                <c:pt idx="55">
                  <c:v>-3.5277016278519597</c:v>
                </c:pt>
                <c:pt idx="56">
                  <c:v>-3.1563331893616082</c:v>
                </c:pt>
                <c:pt idx="57">
                  <c:v>-2.7534277129881879</c:v>
                </c:pt>
                <c:pt idx="58">
                  <c:v>-2.3230108970687868</c:v>
                </c:pt>
                <c:pt idx="59">
                  <c:v>-1.8693833241511801</c:v>
                </c:pt>
                <c:pt idx="60">
                  <c:v>-1.3970774909946293</c:v>
                </c:pt>
                <c:pt idx="61">
                  <c:v>-0.91081252136047941</c:v>
                </c:pt>
                <c:pt idx="62">
                  <c:v>-0.41544701408748197</c:v>
                </c:pt>
                <c:pt idx="63">
                  <c:v>8.4069502421748571E-2</c:v>
                </c:pt>
                <c:pt idx="64">
                  <c:v>0.58274602425246824</c:v>
                </c:pt>
                <c:pt idx="65">
                  <c:v>1.0755999404390777</c:v>
                </c:pt>
                <c:pt idx="66">
                  <c:v>1.5577068175668893</c:v>
                </c:pt>
                <c:pt idx="67">
                  <c:v>2.0242496030829917</c:v>
                </c:pt>
                <c:pt idx="68">
                  <c:v>2.4705667556930409</c:v>
                </c:pt>
                <c:pt idx="69">
                  <c:v>2.8921988219410006</c:v>
                </c:pt>
                <c:pt idx="70">
                  <c:v>3.2849329935939453</c:v>
                </c:pt>
                <c:pt idx="71">
                  <c:v>3.6448452006293799</c:v>
                </c:pt>
                <c:pt idx="72">
                  <c:v>3.9683393192457657</c:v>
                </c:pt>
                <c:pt idx="73">
                  <c:v>4.2521831031428219</c:v>
                </c:pt>
                <c:pt idx="74">
                  <c:v>4.4935404790581348</c:v>
                </c:pt>
                <c:pt idx="75">
                  <c:v>4.6899998838736945</c:v>
                </c:pt>
                <c:pt idx="76">
                  <c:v>4.8395983601574315</c:v>
                </c:pt>
                <c:pt idx="77">
                  <c:v>4.9408411693850018</c:v>
                </c:pt>
                <c:pt idx="78">
                  <c:v>4.9927167268730246</c:v>
                </c:pt>
                <c:pt idx="79">
                  <c:v>4.9947067091988604</c:v>
                </c:pt>
                <c:pt idx="80">
                  <c:v>4.946791233116909</c:v>
                </c:pt>
                <c:pt idx="81">
                  <c:v>4.8494490542254312</c:v>
                </c:pt>
                <c:pt idx="82">
                  <c:v>4.7036527833988657</c:v>
                </c:pt>
                <c:pt idx="83">
                  <c:v>4.5108591687814661</c:v>
                </c:pt>
                <c:pt idx="84">
                  <c:v>4.2729945404414025</c:v>
                </c:pt>
                <c:pt idx="85">
                  <c:v>3.9924355631174513</c:v>
                </c:pt>
                <c:pt idx="86">
                  <c:v>3.6719854893705666</c:v>
                </c:pt>
                <c:pt idx="87">
                  <c:v>3.3148461504109168</c:v>
                </c:pt>
                <c:pt idx="88">
                  <c:v>2.9245859644588084</c:v>
                </c:pt>
                <c:pt idx="89">
                  <c:v>2.5051042822894232</c:v>
                </c:pt>
                <c:pt idx="90">
                  <c:v>2.0605924262087831</c:v>
                </c:pt>
                <c:pt idx="91">
                  <c:v>1.5954918117467607</c:v>
                </c:pt>
                <c:pt idx="92">
                  <c:v>1.1144495705012383</c:v>
                </c:pt>
                <c:pt idx="93">
                  <c:v>0.62227211753530853</c:v>
                </c:pt>
                <c:pt idx="94">
                  <c:v>0.12387712726678882</c:v>
                </c:pt>
                <c:pt idx="95">
                  <c:v>-0.37575560230904648</c:v>
                </c:pt>
                <c:pt idx="96">
                  <c:v>-0.87163390611489822</c:v>
                </c:pt>
                <c:pt idx="97">
                  <c:v>-1.3588031320547123</c:v>
                </c:pt>
                <c:pt idx="98">
                  <c:v>-1.8323956462596418</c:v>
                </c:pt>
                <c:pt idx="99">
                  <c:v>-2.2876794688766067</c:v>
                </c:pt>
                <c:pt idx="100">
                  <c:v>-2.7201055544468487</c:v>
                </c:pt>
                <c:pt idx="101">
                  <c:v>-3.1253532444644105</c:v>
                </c:pt>
                <c:pt idx="102">
                  <c:v>-3.4993734379677117</c:v>
                </c:pt>
                <c:pt idx="103">
                  <c:v>-3.8384290488179125</c:v>
                </c:pt>
                <c:pt idx="104">
                  <c:v>-4.1391323454282682</c:v>
                </c:pt>
                <c:pt idx="105">
                  <c:v>-4.3984787998583501</c:v>
                </c:pt>
                <c:pt idx="106">
                  <c:v>-4.6138771080640328</c:v>
                </c:pt>
                <c:pt idx="107">
                  <c:v>-4.7831750813509393</c:v>
                </c:pt>
                <c:pt idx="108">
                  <c:v>-4.9046811503324577</c:v>
                </c:pt>
                <c:pt idx="109">
                  <c:v>-4.9771812665318871</c:v>
                </c:pt>
                <c:pt idx="110">
                  <c:v>-4.9999510327535175</c:v>
                </c:pt>
                <c:pt idx="111">
                  <c:v>-4.9727629410199459</c:v>
                </c:pt>
                <c:pt idx="112">
                  <c:v>-4.8958886457565871</c:v>
                </c:pt>
                <c:pt idx="113">
                  <c:v>-4.7700962495104449</c:v>
                </c:pt>
                <c:pt idx="114">
                  <c:v>-4.5966426283233783</c:v>
                </c:pt>
                <c:pt idx="115">
                  <c:v>-4.3772608734421423</c:v>
                </c:pt>
                <c:pt idx="116">
                  <c:v>-4.1141429748435439</c:v>
                </c:pt>
                <c:pt idx="117">
                  <c:v>-3.8099179195951667</c:v>
                </c:pt>
                <c:pt idx="118">
                  <c:v>-3.4676254238856119</c:v>
                </c:pt>
                <c:pt idx="119">
                  <c:v>-3.0906855611851665</c:v>
                </c:pt>
                <c:pt idx="120">
                  <c:v>-2.6828645900021746</c:v>
                </c:pt>
                <c:pt idx="121">
                  <c:v>-2.2482373226730075</c:v>
                </c:pt>
                <c:pt idx="122">
                  <c:v>-1.7911464111841435</c:v>
                </c:pt>
                <c:pt idx="123">
                  <c:v>-1.3161589568290046</c:v>
                </c:pt>
                <c:pt idx="124">
                  <c:v>-0.82802087724154705</c:v>
                </c:pt>
                <c:pt idx="125">
                  <c:v>-0.33160948675600344</c:v>
                </c:pt>
                <c:pt idx="126">
                  <c:v>0.16811523610568346</c:v>
                </c:pt>
                <c:pt idx="127">
                  <c:v>0.66616020709971102</c:v>
                </c:pt>
                <c:pt idx="128">
                  <c:v>1.1575491255076948</c:v>
                </c:pt>
                <c:pt idx="129">
                  <c:v>1.637372195688465</c:v>
                </c:pt>
                <c:pt idx="130">
                  <c:v>2.1008351841332047</c:v>
                </c:pt>
                <c:pt idx="131">
                  <c:v>2.5433073218618683</c:v>
                </c:pt>
                <c:pt idx="132">
                  <c:v>2.9603675735361152</c:v>
                </c:pt>
                <c:pt idx="133">
                  <c:v>3.3478488109830118</c:v>
                </c:pt>
                <c:pt idx="134">
                  <c:v>3.7018794497622434</c:v>
                </c:pt>
                <c:pt idx="135">
                  <c:v>4.0189221327581048</c:v>
                </c:pt>
                <c:pt idx="136">
                  <c:v>4.295809074282479</c:v>
                </c:pt>
                <c:pt idx="137">
                  <c:v>4.5297737115423091</c:v>
                </c:pt>
                <c:pt idx="138">
                  <c:v>4.7184783472205236</c:v>
                </c:pt>
                <c:pt idx="139">
                  <c:v>4.86003750697488</c:v>
                </c:pt>
                <c:pt idx="140">
                  <c:v>4.9530367784743516</c:v>
                </c:pt>
                <c:pt idx="141">
                  <c:v>4.9965469437395882</c:v>
                </c:pt>
                <c:pt idx="142">
                  <c:v>4.990133263581809</c:v>
                </c:pt>
                <c:pt idx="143">
                  <c:v>4.9338598213730664</c:v>
                </c:pt>
                <c:pt idx="144">
                  <c:v>4.8282888827463868</c:v>
                </c:pt>
                <c:pt idx="145">
                  <c:v>4.6744752776234151</c:v>
                </c:pt>
                <c:pt idx="146">
                  <c:v>4.4739558607025209</c:v>
                </c:pt>
                <c:pt idx="147">
                  <c:v>4.2287341557146716</c:v>
                </c:pt>
                <c:pt idx="148">
                  <c:v>3.9412603368765815</c:v>
                </c:pt>
                <c:pt idx="149">
                  <c:v>3.61440674755988</c:v>
                </c:pt>
                <c:pt idx="150">
                  <c:v>3.2514392007855841</c:v>
                </c:pt>
                <c:pt idx="151">
                  <c:v>2.855984348299943</c:v>
                </c:pt>
                <c:pt idx="152">
                  <c:v>2.4319934442689983</c:v>
                </c:pt>
                <c:pt idx="153">
                  <c:v>1.9837028656530604</c:v>
                </c:pt>
                <c:pt idx="154">
                  <c:v>1.5155917837285113</c:v>
                </c:pt>
                <c:pt idx="155">
                  <c:v>1.032337409688983</c:v>
                </c:pt>
                <c:pt idx="156">
                  <c:v>0.53876826149722024</c:v>
                </c:pt>
                <c:pt idx="157">
                  <c:v>3.9815918929686715E-2</c:v>
                </c:pt>
                <c:pt idx="158">
                  <c:v>-0.45953425113840818</c:v>
                </c:pt>
                <c:pt idx="159">
                  <c:v>-0.95429290687094692</c:v>
                </c:pt>
                <c:pt idx="160">
                  <c:v>-1.4395165833253265</c:v>
                </c:pt>
                <c:pt idx="161">
                  <c:v>-1.9103570859200456</c:v>
                </c:pt>
                <c:pt idx="162">
                  <c:v>-2.3621099319923307</c:v>
                </c:pt>
                <c:pt idx="163">
                  <c:v>-2.7902613564338967</c:v>
                </c:pt>
                <c:pt idx="164">
                  <c:v>-3.1905334117397373</c:v>
                </c:pt>
                <c:pt idx="165">
                  <c:v>-3.5589267118456154</c:v>
                </c:pt>
                <c:pt idx="166">
                  <c:v>-3.8917603926714923</c:v>
                </c:pt>
                <c:pt idx="167">
                  <c:v>-4.1857088900987343</c:v>
                </c:pt>
                <c:pt idx="168">
                  <c:v>-4.4378351679075232</c:v>
                </c:pt>
                <c:pt idx="169">
                  <c:v>-4.6456200636718421</c:v>
                </c:pt>
                <c:pt idx="170">
                  <c:v>-4.8069874593977842</c:v>
                </c:pt>
                <c:pt idx="171">
                  <c:v>-4.9203250254082169</c:v>
                </c:pt>
                <c:pt idx="172">
                  <c:v>-4.9845003302079807</c:v>
                </c:pt>
                <c:pt idx="173">
                  <c:v>-4.9988721553650555</c:v>
                </c:pt>
                <c:pt idx="174">
                  <c:v>-4.9632969023531661</c:v>
                </c:pt>
                <c:pt idx="175">
                  <c:v>-4.8781300273407879</c:v>
                </c:pt>
                <c:pt idx="176">
                  <c:v>-4.7442224895906202</c:v>
                </c:pt>
                <c:pt idx="177">
                  <c:v>-4.5629122489559224</c:v>
                </c:pt>
                <c:pt idx="178">
                  <c:v>-4.3360108974279061</c:v>
                </c:pt>
                <c:pt idx="179">
                  <c:v>-4.0657855583074429</c:v>
                </c:pt>
                <c:pt idx="180">
                  <c:v>-3.7549362338583805</c:v>
                </c:pt>
                <c:pt idx="181">
                  <c:v>-3.4065688277774999</c:v>
                </c:pt>
                <c:pt idx="182">
                  <c:v>-3.0241641120314204</c:v>
                </c:pt>
                <c:pt idx="183">
                  <c:v>-2.6115429481336578</c:v>
                </c:pt>
                <c:pt idx="184">
                  <c:v>-2.1728281103594838</c:v>
                </c:pt>
                <c:pt idx="185">
                  <c:v>-1.7124030923480626</c:v>
                </c:pt>
                <c:pt idx="186">
                  <c:v>-1.2348683086831045</c:v>
                </c:pt>
                <c:pt idx="187">
                  <c:v>-0.74499512907099397</c:v>
                </c:pt>
                <c:pt idx="188">
                  <c:v>-0.2476782043918371</c:v>
                </c:pt>
              </c:numCache>
            </c:numRef>
          </c:yVal>
          <c:smooth val="1"/>
          <c:extLst>
            <c:ext xmlns:c16="http://schemas.microsoft.com/office/drawing/2014/chart" uri="{C3380CC4-5D6E-409C-BE32-E72D297353CC}">
              <c16:uniqueId val="{00000000-7E7B-4764-A204-77D0611D8262}"/>
            </c:ext>
          </c:extLst>
        </c:ser>
        <c:dLbls>
          <c:showLegendKey val="0"/>
          <c:showVal val="0"/>
          <c:showCatName val="0"/>
          <c:showSerName val="0"/>
          <c:showPercent val="0"/>
          <c:showBubbleSize val="0"/>
        </c:dLbls>
        <c:axId val="1490022224"/>
        <c:axId val="1490020784"/>
      </c:scatterChart>
      <c:valAx>
        <c:axId val="1490022224"/>
        <c:scaling>
          <c:orientation val="minMax"/>
        </c:scaling>
        <c:delete val="0"/>
        <c:axPos val="b"/>
        <c:majorGridlines>
          <c:spPr>
            <a:ln w="9525" cap="flat" cmpd="sng" algn="ctr">
              <a:solidFill>
                <a:schemeClr val="dk1">
                  <a:lumMod val="65000"/>
                  <a:lumOff val="35000"/>
                  <a:alpha val="75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490020784"/>
        <c:crosses val="autoZero"/>
        <c:crossBetween val="midCat"/>
      </c:valAx>
      <c:valAx>
        <c:axId val="1490020784"/>
        <c:scaling>
          <c:orientation val="minMax"/>
        </c:scaling>
        <c:delete val="0"/>
        <c:axPos val="l"/>
        <c:majorGridlines>
          <c:spPr>
            <a:ln w="9525" cap="flat" cmpd="sng" algn="ctr">
              <a:solidFill>
                <a:schemeClr val="dk1">
                  <a:lumMod val="65000"/>
                  <a:lumOff val="35000"/>
                  <a:alpha val="75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49002222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900" kern="1200"/>
    <cs:bodyPr/>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900" kern="1200"/>
    <cs:bodyPr/>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900" kern="1200"/>
    <cs:bodyPr/>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900" kern="1200"/>
    <cs:bodyPr/>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900" kern="1200"/>
    <cs:bodyPr/>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A8D56F3-273D-4018-9629-E0057701A5EB}" type="datetimeFigureOut">
              <a:rPr lang="en-US" smtClean="0"/>
              <a:t>6/2/2024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335541" y="4473892"/>
            <a:ext cx="6411220" cy="4356074"/>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A36062-108D-4540-BE9E-3F03B09142C9}" type="slidenum">
              <a:rPr lang="en-US" smtClean="0"/>
              <a:t>‹#›</a:t>
            </a:fld>
            <a:endParaRPr lang="en-US"/>
          </a:p>
        </p:txBody>
      </p:sp>
    </p:spTree>
    <p:extLst>
      <p:ext uri="{BB962C8B-B14F-4D97-AF65-F5344CB8AC3E}">
        <p14:creationId xmlns:p14="http://schemas.microsoft.com/office/powerpoint/2010/main" val="3532941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thegospelcoalition.org/themelios/article/the-perspicuity-of-scriptur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A36062-108D-4540-BE9E-3F03B09142C9}" type="slidenum">
              <a:rPr lang="en-US" smtClean="0"/>
              <a:t>1</a:t>
            </a:fld>
            <a:endParaRPr lang="en-US"/>
          </a:p>
        </p:txBody>
      </p:sp>
    </p:spTree>
    <p:extLst>
      <p:ext uri="{BB962C8B-B14F-4D97-AF65-F5344CB8AC3E}">
        <p14:creationId xmlns:p14="http://schemas.microsoft.com/office/powerpoint/2010/main" val="889632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Col 2:6-7</a:t>
            </a:r>
          </a:p>
          <a:p>
            <a:pPr marL="174708" indent="-174708">
              <a:buFont typeface="Arial" panose="020B0604020202020204" pitchFamily="34" charset="0"/>
              <a:buChar char="•"/>
            </a:pPr>
            <a:r>
              <a:rPr lang="en-US" sz="1000" dirty="0"/>
              <a:t>Received – received that which was passed down (i.e., tradition) by God’s apostles</a:t>
            </a:r>
          </a:p>
          <a:p>
            <a:pPr marL="174708" indent="-174708">
              <a:buFont typeface="Arial" panose="020B0604020202020204" pitchFamily="34" charset="0"/>
              <a:buChar char="•"/>
            </a:pPr>
            <a:r>
              <a:rPr lang="en-US" sz="1000" dirty="0"/>
              <a:t>Christ Jesus the Lord – not merely a tradition of behavior or belief, but a Person, which implies relationship</a:t>
            </a:r>
          </a:p>
          <a:p>
            <a:pPr marL="174708" indent="-174708">
              <a:buFont typeface="Arial" panose="020B0604020202020204" pitchFamily="34" charset="0"/>
              <a:buChar char="•"/>
            </a:pPr>
            <a:r>
              <a:rPr lang="en-US" sz="1000" dirty="0"/>
              <a:t>Walk – live, which includes speech, thought, action, purpose, motivation</a:t>
            </a:r>
          </a:p>
          <a:p>
            <a:pPr marL="174708" indent="-174708">
              <a:buFont typeface="Arial" panose="020B0604020202020204" pitchFamily="34" charset="0"/>
              <a:buChar char="•"/>
            </a:pPr>
            <a:r>
              <a:rPr lang="en-US" sz="1000" dirty="0"/>
              <a:t>in Him – following after Him in emulation of His character and truth as well as by His power and grace</a:t>
            </a:r>
          </a:p>
          <a:p>
            <a:pPr marL="174708" indent="-174708">
              <a:buFont typeface="Arial" panose="020B0604020202020204" pitchFamily="34" charset="0"/>
              <a:buChar char="•"/>
            </a:pPr>
            <a:r>
              <a:rPr lang="en-US" sz="1000" dirty="0"/>
              <a:t>Rooted – biologically connected to Him, implies He is the sustainer and giver of life (i.e., the Vine)</a:t>
            </a:r>
          </a:p>
          <a:p>
            <a:pPr marL="174708" indent="-174708">
              <a:buFont typeface="Arial" panose="020B0604020202020204" pitchFamily="34" charset="0"/>
              <a:buChar char="•"/>
            </a:pPr>
            <a:r>
              <a:rPr lang="en-US" sz="1000" dirty="0"/>
              <a:t>Built up – architecturally founded upon Him, implies solid foundation for life and purpose</a:t>
            </a:r>
          </a:p>
          <a:p>
            <a:pPr marL="174708" indent="-174708">
              <a:buFont typeface="Arial" panose="020B0604020202020204" pitchFamily="34" charset="0"/>
              <a:buChar char="•"/>
            </a:pPr>
            <a:r>
              <a:rPr lang="en-US" sz="1000" dirty="0"/>
              <a:t>Established in </a:t>
            </a:r>
            <a:r>
              <a:rPr lang="en-US" sz="1000" u="sng" dirty="0"/>
              <a:t>the</a:t>
            </a:r>
            <a:r>
              <a:rPr lang="en-US" sz="1000" dirty="0"/>
              <a:t> faith – firmly convinced of His grace and truth wherein is all knowledge and wisdom</a:t>
            </a:r>
          </a:p>
          <a:p>
            <a:pPr marL="174708" indent="-174708">
              <a:buFont typeface="Arial" panose="020B0604020202020204" pitchFamily="34" charset="0"/>
              <a:buChar char="•"/>
            </a:pPr>
            <a:r>
              <a:rPr lang="en-US" sz="1000" dirty="0"/>
              <a:t>As you have been taught – i.e., received (v. 6) the foundation of Christ laid by God’s apostle</a:t>
            </a:r>
          </a:p>
          <a:p>
            <a:pPr marL="174708" indent="-174708">
              <a:buFont typeface="Arial" panose="020B0604020202020204" pitchFamily="34" charset="0"/>
              <a:buChar char="•"/>
            </a:pPr>
            <a:r>
              <a:rPr lang="en-US" sz="1000" dirty="0"/>
              <a:t>Abounding in it with thanksgiving – growing in knowledge and grace with gratitude and contentment because He is our treasure</a:t>
            </a:r>
          </a:p>
          <a:p>
            <a:pPr marL="174708" indent="-174708">
              <a:buFont typeface="Arial" panose="020B0604020202020204" pitchFamily="34" charset="0"/>
              <a:buChar char="•"/>
            </a:pPr>
            <a:r>
              <a:rPr lang="en-US" sz="1000" dirty="0"/>
              <a:t>Because Jesus is…  Image of the invisible God – brightness of His glory and exact imprint of His person; Firstborn over all creation – position of preeminence over all creation; For by Him all things…before all things – Creator and Sustainer of all; Head of Body – Captain, Leader, Ruler of the Church; Firstborn from the dead – first to rise from the dead; In whom are hidden all the treasures of wisdom and knowledge – full of grace and truth; All the fullness of the Godhead bodily – Emmanuel, God with us; Head of all principality and power – omnipotent; Is all and in all – unifying Head to whom we look and indwelling power by which we work.</a:t>
            </a:r>
          </a:p>
          <a:p>
            <a:endParaRPr lang="en-US" sz="1000" dirty="0"/>
          </a:p>
          <a:p>
            <a:r>
              <a:rPr lang="en-US" sz="1000" dirty="0"/>
              <a:t>All this is contrasted with a love of apparent wisdom, which is really a worldly wisdom wherein is bitter envying and self-seeking. That philosophy is not a love of the wisdom and knowledge of Christ, but is predicated on human tradition rooted in Jewish mysticism, including legalistic interpretations of God’s law, worshipping angels, self-imposed religion, false humility, and neglect of the body, which are of no value against the indulgence of the flesh. </a:t>
            </a:r>
          </a:p>
        </p:txBody>
      </p:sp>
      <p:sp>
        <p:nvSpPr>
          <p:cNvPr id="4" name="Slide Number Placeholder 3"/>
          <p:cNvSpPr>
            <a:spLocks noGrp="1"/>
          </p:cNvSpPr>
          <p:nvPr>
            <p:ph type="sldNum" sz="quarter" idx="5"/>
          </p:nvPr>
        </p:nvSpPr>
        <p:spPr/>
        <p:txBody>
          <a:bodyPr/>
          <a:lstStyle/>
          <a:p>
            <a:fld id="{36A36062-108D-4540-BE9E-3F03B09142C9}" type="slidenum">
              <a:rPr lang="en-US" smtClean="0"/>
              <a:t>2</a:t>
            </a:fld>
            <a:endParaRPr lang="en-US"/>
          </a:p>
        </p:txBody>
      </p:sp>
    </p:spTree>
    <p:extLst>
      <p:ext uri="{BB962C8B-B14F-4D97-AF65-F5344CB8AC3E}">
        <p14:creationId xmlns:p14="http://schemas.microsoft.com/office/powerpoint/2010/main" val="3336986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000" dirty="0"/>
              <a:t>At one extreme, there are those who primarily seek spiritual experiences and are not grounded in the Word. They look for symbols and signs. They throw out a fleece. They consider how the winds shifts or seek ambiguous feelings of stillness. They quote “Be still and know that I am God” yet fail to realize God has revealed Himself to be known through deep study of His word. This extreme is much more susceptible to spurious winds and waves “</a:t>
            </a:r>
            <a:r>
              <a:rPr lang="en-US" sz="1000" dirty="0">
                <a:solidFill>
                  <a:srgbClr val="000000"/>
                </a:solidFill>
                <a:highlight>
                  <a:srgbClr val="FFFFFF"/>
                </a:highlight>
                <a:latin typeface="system-ui"/>
              </a:rPr>
              <a:t>by the trickery of men, in the cunning craftiness of deceitful plotting” Ephesians 4:14.</a:t>
            </a:r>
          </a:p>
          <a:p>
            <a:endParaRPr lang="en-US" sz="1000" dirty="0"/>
          </a:p>
          <a:p>
            <a:r>
              <a:rPr lang="en-US" sz="1000" dirty="0"/>
              <a:t>At another extreme, there are those who study the scripture, determine its meaning, and even see how it ought to be applied. However, they don’t </a:t>
            </a:r>
            <a:r>
              <a:rPr lang="en-US" sz="1000" i="1" dirty="0"/>
              <a:t>really</a:t>
            </a:r>
            <a:r>
              <a:rPr lang="en-US" sz="1000" dirty="0"/>
              <a:t> know its meaning in the sense that they have not truly believed, obeyed, and experienced it. They may be able to talk about the love of God in an academic sense, but they really have no clue until they actually ride the wave and are immersed in the ocean of God’s love.</a:t>
            </a:r>
          </a:p>
          <a:p>
            <a:endParaRPr lang="en-US" sz="1000" dirty="0">
              <a:solidFill>
                <a:srgbClr val="000000"/>
              </a:solidFill>
              <a:highlight>
                <a:srgbClr val="FFFFFF"/>
              </a:highlight>
              <a:latin typeface="system-ui"/>
            </a:endParaRPr>
          </a:p>
          <a:p>
            <a:r>
              <a:rPr lang="en-US" sz="1000" dirty="0">
                <a:solidFill>
                  <a:srgbClr val="000000"/>
                </a:solidFill>
                <a:highlight>
                  <a:srgbClr val="FFFFFF"/>
                </a:highlight>
                <a:latin typeface="system-ui"/>
              </a:rPr>
              <a:t>We seek to be rooted in Him… not by accident nor merely academics nor just a to do list… but that being rooted in Him would lead to a life of worshipful expression in every aspect of our lives.</a:t>
            </a:r>
          </a:p>
        </p:txBody>
      </p:sp>
      <p:sp>
        <p:nvSpPr>
          <p:cNvPr id="4" name="Slide Number Placeholder 3"/>
          <p:cNvSpPr>
            <a:spLocks noGrp="1"/>
          </p:cNvSpPr>
          <p:nvPr>
            <p:ph type="sldNum" sz="quarter" idx="5"/>
          </p:nvPr>
        </p:nvSpPr>
        <p:spPr/>
        <p:txBody>
          <a:bodyPr/>
          <a:lstStyle/>
          <a:p>
            <a:fld id="{36A36062-108D-4540-BE9E-3F03B09142C9}" type="slidenum">
              <a:rPr lang="en-US" smtClean="0"/>
              <a:t>3</a:t>
            </a:fld>
            <a:endParaRPr lang="en-US"/>
          </a:p>
        </p:txBody>
      </p:sp>
    </p:spTree>
    <p:extLst>
      <p:ext uri="{BB962C8B-B14F-4D97-AF65-F5344CB8AC3E}">
        <p14:creationId xmlns:p14="http://schemas.microsoft.com/office/powerpoint/2010/main" val="3842660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000000"/>
                </a:solidFill>
                <a:highlight>
                  <a:srgbClr val="FFFFFF"/>
                </a:highlight>
                <a:latin typeface="system-ui"/>
              </a:rPr>
              <a:t>Understand these verses come on the heels of the most thorough theological treatise in the Bible. It’s deep rooted in the knowledge of God. As Paul makes a stark transition from theology to practice, he (inspired by the Spirit) is overwhelmed with these awesome truths God that has revealed. Knowing these divine truths has brought him to a place where he stands in awe of God and erupts in praise. </a:t>
            </a:r>
            <a:r>
              <a:rPr lang="en-US" sz="1000" dirty="0">
                <a:latin typeface="Arial" panose="020B0604020202020204" pitchFamily="34" charset="0"/>
                <a:ea typeface="Arial" panose="020B0604020202020204" pitchFamily="34" charset="0"/>
              </a:rPr>
              <a:t>“The more you know, the more you realize you don’t know.” I feel like this is what’s going on in the mind of Paul. He has been given so much revelation and extrapolates to realize how much he doesn’t know.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latin typeface="Arial" panose="020B0604020202020204" pitchFamily="34" charset="0"/>
              <a:ea typeface="Arial" panose="020B0604020202020204" pitchFamily="34" charset="0"/>
            </a:endParaRPr>
          </a:p>
          <a:p>
            <a:r>
              <a:rPr lang="en-US" sz="1000" dirty="0">
                <a:latin typeface="Arial" panose="020B0604020202020204" pitchFamily="34" charset="0"/>
                <a:ea typeface="Arial" panose="020B0604020202020204" pitchFamily="34" charset="0"/>
              </a:rPr>
              <a:t>As Jesus said to those opposing Him </a:t>
            </a:r>
            <a:r>
              <a:rPr lang="en-US" sz="1000" b="1" dirty="0">
                <a:latin typeface="Arial" panose="020B0604020202020204" pitchFamily="34" charset="0"/>
                <a:ea typeface="Arial" panose="020B0604020202020204" pitchFamily="34" charset="0"/>
              </a:rPr>
              <a:t>John 5:39</a:t>
            </a:r>
            <a:r>
              <a:rPr lang="en-US" sz="1000" dirty="0">
                <a:latin typeface="Arial" panose="020B0604020202020204" pitchFamily="34" charset="0"/>
                <a:ea typeface="Arial" panose="020B0604020202020204" pitchFamily="34" charset="0"/>
              </a:rPr>
              <a:t>, “these [OT scriptures] are they which testify of Me.” Consume the word of God. Drink deeply from the well of knowledge and wisdom.</a:t>
            </a:r>
          </a:p>
          <a:p>
            <a:endParaRPr lang="en-US" sz="1000" dirty="0">
              <a:latin typeface="Arial" panose="020B0604020202020204" pitchFamily="34" charset="0"/>
              <a:ea typeface="Calibri" panose="020F0502020204030204" pitchFamily="34" charset="0"/>
            </a:endParaRPr>
          </a:p>
          <a:p>
            <a:pPr defTabSz="931774">
              <a:defRPr/>
            </a:pPr>
            <a:r>
              <a:rPr lang="en-US" sz="1000" b="1" dirty="0"/>
              <a:t>Hebrews 1:1-2 </a:t>
            </a:r>
            <a:r>
              <a:rPr lang="en-US" sz="1000" dirty="0"/>
              <a:t>1 God, who at various times and in various ways spoke in time past to the fathers by the prophets, 2 has in these last days spoken to us by His Son…” </a:t>
            </a:r>
            <a:r>
              <a:rPr lang="en-US" sz="1000" dirty="0">
                <a:latin typeface="Arial" panose="020B0604020202020204" pitchFamily="34" charset="0"/>
                <a:ea typeface="Calibri" panose="020F0502020204030204" pitchFamily="34" charset="0"/>
              </a:rPr>
              <a:t>He has spoken so that we can know Him! Realize the amazing gift we hold in our hands. I’ve often heard of believers in countries where the Bible is prohibited. They crave the Word of God in a way that actually regards God’s word as it ought to be regarded.</a:t>
            </a:r>
          </a:p>
          <a:p>
            <a:pPr defTabSz="931774">
              <a:defRPr/>
            </a:pPr>
            <a:endParaRPr lang="en-US" sz="1000" dirty="0">
              <a:latin typeface="Arial" panose="020B0604020202020204" pitchFamily="34" charset="0"/>
              <a:ea typeface="Calibri" panose="020F0502020204030204" pitchFamily="34" charset="0"/>
            </a:endParaRPr>
          </a:p>
          <a:p>
            <a:pPr defTabSz="931774">
              <a:defRPr/>
            </a:pPr>
            <a:r>
              <a:rPr lang="en-US" sz="1000" dirty="0">
                <a:latin typeface="Arial" panose="020B0604020202020204" pitchFamily="34" charset="0"/>
                <a:ea typeface="Calibri" panose="020F0502020204030204" pitchFamily="34" charset="0"/>
              </a:rPr>
              <a:t>When Jesus gave some hard saying to an large audience in John 6, some stopped following Him, and he posed this question to the 12… “Do you also want to go away?” To which Peter responds in </a:t>
            </a:r>
            <a:r>
              <a:rPr lang="en-US" sz="1000" b="1" dirty="0">
                <a:latin typeface="Arial" panose="020B0604020202020204" pitchFamily="34" charset="0"/>
                <a:ea typeface="Calibri" panose="020F0502020204030204" pitchFamily="34" charset="0"/>
              </a:rPr>
              <a:t>John 6:68 </a:t>
            </a:r>
            <a:r>
              <a:rPr lang="en-US" sz="1000" dirty="0">
                <a:latin typeface="Arial" panose="020B0604020202020204" pitchFamily="34" charset="0"/>
                <a:ea typeface="Calibri" panose="020F0502020204030204" pitchFamily="34" charset="0"/>
              </a:rPr>
              <a:t>…Lord, to whom shall we go? You have the words of eternal life.</a:t>
            </a:r>
          </a:p>
          <a:p>
            <a:pPr defTabSz="931774">
              <a:defRPr/>
            </a:pPr>
            <a:endParaRPr lang="en-US" sz="1000" dirty="0">
              <a:latin typeface="Arial" panose="020B0604020202020204" pitchFamily="34" charset="0"/>
              <a:ea typeface="Calibri" panose="020F0502020204030204" pitchFamily="34" charset="0"/>
            </a:endParaRPr>
          </a:p>
          <a:p>
            <a:pPr defTabSz="931774">
              <a:defRPr/>
            </a:pPr>
            <a:r>
              <a:rPr lang="en-US" sz="1000" b="1" dirty="0" err="1">
                <a:latin typeface="Arial" panose="020B0604020202020204" pitchFamily="34" charset="0"/>
                <a:ea typeface="Calibri" panose="020F0502020204030204" pitchFamily="34" charset="0"/>
              </a:rPr>
              <a:t>Deut</a:t>
            </a:r>
            <a:r>
              <a:rPr lang="en-US" sz="1000" b="1" dirty="0">
                <a:latin typeface="Arial" panose="020B0604020202020204" pitchFamily="34" charset="0"/>
                <a:ea typeface="Calibri" panose="020F0502020204030204" pitchFamily="34" charset="0"/>
              </a:rPr>
              <a:t> 8:3 </a:t>
            </a:r>
            <a:r>
              <a:rPr lang="en-US" sz="1000" dirty="0">
                <a:latin typeface="Arial" panose="020B0604020202020204" pitchFamily="34" charset="0"/>
                <a:ea typeface="Calibri" panose="020F0502020204030204" pitchFamily="34" charset="0"/>
              </a:rPr>
              <a:t>Man lives by every word that proceeds from the mouth of the Lord.</a:t>
            </a:r>
            <a:endParaRPr lang="en-US" sz="1000" dirty="0">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5"/>
          </p:nvPr>
        </p:nvSpPr>
        <p:spPr/>
        <p:txBody>
          <a:bodyPr/>
          <a:lstStyle/>
          <a:p>
            <a:fld id="{36A36062-108D-4540-BE9E-3F03B09142C9}" type="slidenum">
              <a:rPr lang="en-US" smtClean="0"/>
              <a:t>4</a:t>
            </a:fld>
            <a:endParaRPr lang="en-US"/>
          </a:p>
        </p:txBody>
      </p:sp>
    </p:spTree>
    <p:extLst>
      <p:ext uri="{BB962C8B-B14F-4D97-AF65-F5344CB8AC3E}">
        <p14:creationId xmlns:p14="http://schemas.microsoft.com/office/powerpoint/2010/main" val="4034256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t>2 Peter 3:15-16  </a:t>
            </a:r>
            <a:r>
              <a:rPr lang="en-US" sz="1000" dirty="0"/>
              <a:t>15 …our beloved brother Paul, according to the wisdom given to him, has written to you, 16 as also in all his epistles, speaking in them of these things, in which are some things hard to understand, which untaught and unstable people twist to their own destruction, as they do also the rest of the Scriptures.</a:t>
            </a:r>
          </a:p>
          <a:p>
            <a:endParaRPr lang="en-US" sz="1000" dirty="0"/>
          </a:p>
          <a:p>
            <a:r>
              <a:rPr lang="en-US" sz="1000" dirty="0">
                <a:solidFill>
                  <a:srgbClr val="272727"/>
                </a:solidFill>
                <a:highlight>
                  <a:srgbClr val="FFFFFF"/>
                </a:highlight>
                <a:latin typeface="Charter"/>
              </a:rPr>
              <a:t>Wayne A. Grudem, </a:t>
            </a:r>
            <a:r>
              <a:rPr lang="en-US" sz="1000" u="sng" dirty="0">
                <a:solidFill>
                  <a:srgbClr val="272727"/>
                </a:solidFill>
                <a:highlight>
                  <a:srgbClr val="FFFFFF"/>
                </a:highlight>
                <a:latin typeface="Charter"/>
                <a:hlinkClick r:id="rId3"/>
              </a:rPr>
              <a:t>“The Perspicuity of Scripture,”</a:t>
            </a:r>
            <a:r>
              <a:rPr lang="en-US" sz="1000" dirty="0">
                <a:solidFill>
                  <a:srgbClr val="272727"/>
                </a:solidFill>
                <a:highlight>
                  <a:srgbClr val="FFFFFF"/>
                </a:highlight>
                <a:latin typeface="Charter"/>
              </a:rPr>
              <a:t> </a:t>
            </a:r>
            <a:r>
              <a:rPr lang="en-US" sz="1000" i="1" dirty="0" err="1">
                <a:solidFill>
                  <a:srgbClr val="272727"/>
                </a:solidFill>
                <a:highlight>
                  <a:srgbClr val="FFFFFF"/>
                </a:highlight>
                <a:latin typeface="Charter"/>
              </a:rPr>
              <a:t>Themelios</a:t>
            </a:r>
            <a:r>
              <a:rPr lang="en-US" sz="1000" dirty="0">
                <a:solidFill>
                  <a:srgbClr val="272727"/>
                </a:solidFill>
                <a:highlight>
                  <a:srgbClr val="FFFFFF"/>
                </a:highlight>
                <a:latin typeface="Charter"/>
              </a:rPr>
              <a:t> 34.3 (2009): 288–309.</a:t>
            </a:r>
            <a:endParaRPr lang="en-US" sz="1000" dirty="0"/>
          </a:p>
          <a:p>
            <a:pPr algn="l">
              <a:buFont typeface="Arial" panose="020B0604020202020204" pitchFamily="34" charset="0"/>
              <a:buChar char="•"/>
            </a:pPr>
            <a:r>
              <a:rPr lang="en-US" sz="1000" dirty="0">
                <a:solidFill>
                  <a:srgbClr val="272727"/>
                </a:solidFill>
                <a:highlight>
                  <a:srgbClr val="FFFFFF"/>
                </a:highlight>
                <a:latin typeface="Charter"/>
              </a:rPr>
              <a:t>Not all at once;</a:t>
            </a:r>
          </a:p>
          <a:p>
            <a:pPr algn="l">
              <a:buFont typeface="Arial" panose="020B0604020202020204" pitchFamily="34" charset="0"/>
              <a:buChar char="•"/>
            </a:pPr>
            <a:r>
              <a:rPr lang="en-US" sz="1000" dirty="0">
                <a:solidFill>
                  <a:srgbClr val="272727"/>
                </a:solidFill>
                <a:highlight>
                  <a:srgbClr val="FFFFFF"/>
                </a:highlight>
                <a:latin typeface="Charter"/>
              </a:rPr>
              <a:t>Not without effort;</a:t>
            </a:r>
          </a:p>
          <a:p>
            <a:pPr algn="l">
              <a:buFont typeface="Arial" panose="020B0604020202020204" pitchFamily="34" charset="0"/>
              <a:buChar char="•"/>
            </a:pPr>
            <a:r>
              <a:rPr lang="en-US" sz="1000" dirty="0">
                <a:solidFill>
                  <a:srgbClr val="272727"/>
                </a:solidFill>
                <a:highlight>
                  <a:srgbClr val="FFFFFF"/>
                </a:highlight>
                <a:latin typeface="Charter"/>
              </a:rPr>
              <a:t>Not without ordinary means;</a:t>
            </a:r>
          </a:p>
          <a:p>
            <a:pPr algn="l">
              <a:buFont typeface="Arial" panose="020B0604020202020204" pitchFamily="34" charset="0"/>
              <a:buChar char="•"/>
            </a:pPr>
            <a:r>
              <a:rPr lang="en-US" sz="1000" dirty="0">
                <a:solidFill>
                  <a:srgbClr val="272727"/>
                </a:solidFill>
                <a:highlight>
                  <a:srgbClr val="FFFFFF"/>
                </a:highlight>
                <a:latin typeface="Charter"/>
              </a:rPr>
              <a:t>Not without the reader’s willingness to obey it;</a:t>
            </a:r>
          </a:p>
          <a:p>
            <a:pPr algn="l">
              <a:buFont typeface="Arial" panose="020B0604020202020204" pitchFamily="34" charset="0"/>
              <a:buChar char="•"/>
            </a:pPr>
            <a:r>
              <a:rPr lang="en-US" sz="1000" dirty="0">
                <a:solidFill>
                  <a:srgbClr val="272727"/>
                </a:solidFill>
                <a:highlight>
                  <a:srgbClr val="FFFFFF"/>
                </a:highlight>
                <a:latin typeface="Charter"/>
              </a:rPr>
              <a:t>Not without the help of the Holy Spirit;</a:t>
            </a:r>
          </a:p>
          <a:p>
            <a:pPr algn="l">
              <a:buFont typeface="Arial" panose="020B0604020202020204" pitchFamily="34" charset="0"/>
              <a:buChar char="•"/>
            </a:pPr>
            <a:r>
              <a:rPr lang="en-US" sz="1000" dirty="0">
                <a:solidFill>
                  <a:srgbClr val="272727"/>
                </a:solidFill>
                <a:highlight>
                  <a:srgbClr val="FFFFFF"/>
                </a:highlight>
                <a:latin typeface="Charter"/>
              </a:rPr>
              <a:t>Not without human misunderstanding;</a:t>
            </a:r>
          </a:p>
          <a:p>
            <a:pPr algn="l">
              <a:buFont typeface="Arial" panose="020B0604020202020204" pitchFamily="34" charset="0"/>
              <a:buChar char="•"/>
            </a:pPr>
            <a:r>
              <a:rPr lang="en-US" sz="1000" dirty="0">
                <a:solidFill>
                  <a:srgbClr val="272727"/>
                </a:solidFill>
                <a:highlight>
                  <a:srgbClr val="FFFFFF"/>
                </a:highlight>
                <a:latin typeface="Charter"/>
              </a:rPr>
              <a:t>Never completely.</a:t>
            </a:r>
          </a:p>
          <a:p>
            <a:endParaRPr lang="en-US" sz="1000" dirty="0"/>
          </a:p>
          <a:p>
            <a:r>
              <a:rPr lang="en-US" sz="1000" dirty="0"/>
              <a:t>When people quote… “not even a fool can err” it’s not only a misquotation from Isaiah 35:8, it’s also a misunderstanding of the statement. The term fool (esp. in OT) is most often used to describe a person’s moral condition not their intellectual. The fool says in his heart there is no God, not because he’s stupid, but because he is evil. As Psalm 14 continues… this fool is corrupt and has done abominable works… etc.</a:t>
            </a:r>
          </a:p>
        </p:txBody>
      </p:sp>
      <p:sp>
        <p:nvSpPr>
          <p:cNvPr id="4" name="Slide Number Placeholder 3"/>
          <p:cNvSpPr>
            <a:spLocks noGrp="1"/>
          </p:cNvSpPr>
          <p:nvPr>
            <p:ph type="sldNum" sz="quarter" idx="5"/>
          </p:nvPr>
        </p:nvSpPr>
        <p:spPr/>
        <p:txBody>
          <a:bodyPr/>
          <a:lstStyle/>
          <a:p>
            <a:fld id="{36A36062-108D-4540-BE9E-3F03B09142C9}" type="slidenum">
              <a:rPr lang="en-US" smtClean="0"/>
              <a:t>5</a:t>
            </a:fld>
            <a:endParaRPr lang="en-US"/>
          </a:p>
        </p:txBody>
      </p:sp>
    </p:spTree>
    <p:extLst>
      <p:ext uri="{BB962C8B-B14F-4D97-AF65-F5344CB8AC3E}">
        <p14:creationId xmlns:p14="http://schemas.microsoft.com/office/powerpoint/2010/main" val="4005517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Skeptics often criticize the bible as made up stories manipulated and changed throughout history like a giant game of telephone. That couldn’t be further from the truth.</a:t>
            </a:r>
          </a:p>
        </p:txBody>
      </p:sp>
      <p:sp>
        <p:nvSpPr>
          <p:cNvPr id="4" name="Slide Number Placeholder 3"/>
          <p:cNvSpPr>
            <a:spLocks noGrp="1"/>
          </p:cNvSpPr>
          <p:nvPr>
            <p:ph type="sldNum" sz="quarter" idx="5"/>
          </p:nvPr>
        </p:nvSpPr>
        <p:spPr/>
        <p:txBody>
          <a:bodyPr/>
          <a:lstStyle/>
          <a:p>
            <a:fld id="{36A36062-108D-4540-BE9E-3F03B09142C9}" type="slidenum">
              <a:rPr lang="en-US" smtClean="0"/>
              <a:t>6</a:t>
            </a:fld>
            <a:endParaRPr lang="en-US"/>
          </a:p>
        </p:txBody>
      </p:sp>
    </p:spTree>
    <p:extLst>
      <p:ext uri="{BB962C8B-B14F-4D97-AF65-F5344CB8AC3E}">
        <p14:creationId xmlns:p14="http://schemas.microsoft.com/office/powerpoint/2010/main" val="3826142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Skeptics scoff at “manuscripts” like P52 saying, “That’s all you have?” Negative sir. There are thousands upon thousands of manuscripts, many of which contain significant portions of passages and books. Despite not having the originals, the very early dates, geographic dissemination, close correlation, and the fact that these thousands of manuscripts were not under the direct control of one ruling tyrant or governing body forms a most solid foundation that God’s word has been faithfully preserved and accurately transmitted throughout history. It is not a wild game of telephone. Rather, the Bible is the most historically reliable ancient text lightyears beyond any other.</a:t>
            </a:r>
          </a:p>
        </p:txBody>
      </p:sp>
      <p:sp>
        <p:nvSpPr>
          <p:cNvPr id="4" name="Slide Number Placeholder 3"/>
          <p:cNvSpPr>
            <a:spLocks noGrp="1"/>
          </p:cNvSpPr>
          <p:nvPr>
            <p:ph type="sldNum" sz="quarter" idx="5"/>
          </p:nvPr>
        </p:nvSpPr>
        <p:spPr/>
        <p:txBody>
          <a:bodyPr/>
          <a:lstStyle/>
          <a:p>
            <a:fld id="{36A36062-108D-4540-BE9E-3F03B09142C9}" type="slidenum">
              <a:rPr lang="en-US" smtClean="0"/>
              <a:t>7</a:t>
            </a:fld>
            <a:endParaRPr lang="en-US"/>
          </a:p>
        </p:txBody>
      </p:sp>
    </p:spTree>
    <p:extLst>
      <p:ext uri="{BB962C8B-B14F-4D97-AF65-F5344CB8AC3E}">
        <p14:creationId xmlns:p14="http://schemas.microsoft.com/office/powerpoint/2010/main" val="2024769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r>
              <a:rPr lang="en-US" dirty="0"/>
              <a:t>Don’t need to perform some ritual and enter into a trance to find the meaning behind the text.</a:t>
            </a:r>
          </a:p>
          <a:p>
            <a:pPr marL="0" lvl="1"/>
            <a:r>
              <a:rPr lang="en-US" dirty="0"/>
              <a:t>Don’t need a super computer to run complex pattern matching algorithms to find hidden messages</a:t>
            </a:r>
          </a:p>
          <a:p>
            <a:pPr marL="0" lvl="1"/>
            <a:endParaRPr lang="en-US" dirty="0"/>
          </a:p>
          <a:p>
            <a:pPr marL="0" lvl="1"/>
            <a:r>
              <a:rPr lang="en-US" dirty="0"/>
              <a:t>Historical-grammatical hermeneutic… don’t assert ourselves as critics over and above the Bible (appears to be associated with a historical-critical hermeneutic). Rather, we submit to the authority of the Bible and attempt to understand its message by rules of grammar and context. Therefore, it’s good to study geography, history, culture, language, archeology, etc. and bring those extra-biblical inputs to bear when trying to understand its message.</a:t>
            </a:r>
          </a:p>
          <a:p>
            <a:endParaRPr lang="en-US" dirty="0"/>
          </a:p>
        </p:txBody>
      </p:sp>
      <p:sp>
        <p:nvSpPr>
          <p:cNvPr id="4" name="Slide Number Placeholder 3"/>
          <p:cNvSpPr>
            <a:spLocks noGrp="1"/>
          </p:cNvSpPr>
          <p:nvPr>
            <p:ph type="sldNum" sz="quarter" idx="5"/>
          </p:nvPr>
        </p:nvSpPr>
        <p:spPr/>
        <p:txBody>
          <a:bodyPr/>
          <a:lstStyle/>
          <a:p>
            <a:fld id="{36A36062-108D-4540-BE9E-3F03B09142C9}" type="slidenum">
              <a:rPr lang="en-US" smtClean="0"/>
              <a:t>8</a:t>
            </a:fld>
            <a:endParaRPr lang="en-US"/>
          </a:p>
        </p:txBody>
      </p:sp>
    </p:spTree>
    <p:extLst>
      <p:ext uri="{BB962C8B-B14F-4D97-AF65-F5344CB8AC3E}">
        <p14:creationId xmlns:p14="http://schemas.microsoft.com/office/powerpoint/2010/main" val="1723353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Amelia </a:t>
            </a:r>
            <a:r>
              <a:rPr lang="en-US" dirty="0" err="1"/>
              <a:t>Bedelia</a:t>
            </a:r>
            <a:r>
              <a:rPr lang="en-US" dirty="0"/>
              <a:t> literally interprets her instructions, but she literally gets them incorrect. Literal interpretation takes into account the literary type and context to properly interpret.</a:t>
            </a:r>
          </a:p>
        </p:txBody>
      </p:sp>
      <p:sp>
        <p:nvSpPr>
          <p:cNvPr id="4" name="Slide Number Placeholder 3"/>
          <p:cNvSpPr>
            <a:spLocks noGrp="1"/>
          </p:cNvSpPr>
          <p:nvPr>
            <p:ph type="sldNum" sz="quarter" idx="5"/>
          </p:nvPr>
        </p:nvSpPr>
        <p:spPr/>
        <p:txBody>
          <a:bodyPr/>
          <a:lstStyle/>
          <a:p>
            <a:fld id="{36A36062-108D-4540-BE9E-3F03B09142C9}" type="slidenum">
              <a:rPr lang="en-US" smtClean="0"/>
              <a:t>9</a:t>
            </a:fld>
            <a:endParaRPr lang="en-US"/>
          </a:p>
        </p:txBody>
      </p:sp>
    </p:spTree>
    <p:extLst>
      <p:ext uri="{BB962C8B-B14F-4D97-AF65-F5344CB8AC3E}">
        <p14:creationId xmlns:p14="http://schemas.microsoft.com/office/powerpoint/2010/main" val="522758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highlight>
                  <a:srgbClr val="FFFFFF"/>
                </a:highlight>
                <a:latin typeface="system-ui"/>
              </a:rPr>
              <a:t>Nehemiah 8:8 provides us an example of the guiding principle by which we ought to approach the scriptures. We distinctly read it in an intelligible way to understand the sense of it and help others understand it too. This has implications not only how we approach the scriptures, but also the need to translate the scriptures into other languages so others can understand.</a:t>
            </a:r>
          </a:p>
          <a:p>
            <a:endParaRPr lang="en-US" dirty="0">
              <a:solidFill>
                <a:srgbClr val="000000"/>
              </a:solidFill>
              <a:highlight>
                <a:srgbClr val="FFFFFF"/>
              </a:highlight>
              <a:latin typeface="system-ui"/>
            </a:endParaRPr>
          </a:p>
          <a:p>
            <a:r>
              <a:rPr lang="en-US" b="0" i="0" dirty="0">
                <a:solidFill>
                  <a:srgbClr val="6D6D65"/>
                </a:solidFill>
                <a:effectLst/>
                <a:highlight>
                  <a:srgbClr val="F7F6EC"/>
                </a:highlight>
                <a:latin typeface="Metropolis"/>
              </a:rPr>
              <a:t>The religious elite of the Roman catholic church controlled the interpretation and application of scripture because most could not read other languages like Greek or Latin. William Tyndale fought and died (strangled and then burned at the stake) for the right to print the Bible in the English of his day. He said, </a:t>
            </a:r>
            <a:r>
              <a:rPr lang="en-US" dirty="0"/>
              <a:t>"I defy the pope, and all his laws;" and added, "If God spared him life, ere many years he would cause a boy that </a:t>
            </a:r>
            <a:r>
              <a:rPr lang="en-US" dirty="0" err="1"/>
              <a:t>driveth</a:t>
            </a:r>
            <a:r>
              <a:rPr lang="en-US" dirty="0"/>
              <a:t> the plough to know more of the Scripture than he did."</a:t>
            </a:r>
            <a:r>
              <a:rPr lang="en-US" b="0" i="0" dirty="0">
                <a:solidFill>
                  <a:srgbClr val="444444"/>
                </a:solidFill>
                <a:effectLst/>
                <a:highlight>
                  <a:srgbClr val="FFFFFF"/>
                </a:highlight>
                <a:latin typeface="Roboto" panose="02000000000000000000" pitchFamily="2" charset="0"/>
              </a:rPr>
              <a:t> (quote taken from https://archive.org/stream/foxesbookofmartyrs_201708/Foxes-Book-of-Martyrs_djvu.txt). This does not imply a translation composed of figures of speech or colloquialisms that come and go in a generation. His intent was to have an accurate and intelligible translation such that the plowboy could understand.</a:t>
            </a:r>
            <a:endParaRPr lang="en-US" dirty="0">
              <a:solidFill>
                <a:srgbClr val="000000"/>
              </a:solidFill>
              <a:highlight>
                <a:srgbClr val="FFFFFF"/>
              </a:highlight>
              <a:latin typeface="system-ui"/>
            </a:endParaRPr>
          </a:p>
        </p:txBody>
      </p:sp>
      <p:sp>
        <p:nvSpPr>
          <p:cNvPr id="4" name="Slide Number Placeholder 3"/>
          <p:cNvSpPr>
            <a:spLocks noGrp="1"/>
          </p:cNvSpPr>
          <p:nvPr>
            <p:ph type="sldNum" sz="quarter" idx="5"/>
          </p:nvPr>
        </p:nvSpPr>
        <p:spPr/>
        <p:txBody>
          <a:bodyPr/>
          <a:lstStyle/>
          <a:p>
            <a:fld id="{36A36062-108D-4540-BE9E-3F03B09142C9}" type="slidenum">
              <a:rPr lang="en-US" smtClean="0"/>
              <a:t>10</a:t>
            </a:fld>
            <a:endParaRPr lang="en-US"/>
          </a:p>
        </p:txBody>
      </p:sp>
    </p:spTree>
    <p:extLst>
      <p:ext uri="{BB962C8B-B14F-4D97-AF65-F5344CB8AC3E}">
        <p14:creationId xmlns:p14="http://schemas.microsoft.com/office/powerpoint/2010/main" val="1106937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highlight>
                  <a:srgbClr val="E9E9E9"/>
                </a:highlight>
                <a:latin typeface="Programme"/>
              </a:rPr>
              <a:t>Tell me how does a Christian begin To develop discernment and wisdom First we submit every symbol and sign To the authority of the scriptures… </a:t>
            </a:r>
            <a:r>
              <a:rPr lang="en-US" b="0" i="0" u="none" strike="noStrike" dirty="0">
                <a:solidFill>
                  <a:srgbClr val="000000"/>
                </a:solidFill>
                <a:effectLst/>
                <a:highlight>
                  <a:srgbClr val="D2B484"/>
                </a:highlight>
                <a:latin typeface="Programme"/>
              </a:rPr>
              <a:t>But I say the mark of a mature man Is the one who reads God's Word and understands And allows that to govern his decisions and his prospective plans. </a:t>
            </a:r>
            <a:r>
              <a:rPr lang="en-US" dirty="0"/>
              <a:t>https://genius.com/Beautiful-eulogy-symbols-and-signs-lyrics</a:t>
            </a:r>
          </a:p>
        </p:txBody>
      </p:sp>
      <p:sp>
        <p:nvSpPr>
          <p:cNvPr id="4" name="Slide Number Placeholder 3"/>
          <p:cNvSpPr>
            <a:spLocks noGrp="1"/>
          </p:cNvSpPr>
          <p:nvPr>
            <p:ph type="sldNum" sz="quarter" idx="5"/>
          </p:nvPr>
        </p:nvSpPr>
        <p:spPr/>
        <p:txBody>
          <a:bodyPr/>
          <a:lstStyle/>
          <a:p>
            <a:fld id="{36A36062-108D-4540-BE9E-3F03B09142C9}" type="slidenum">
              <a:rPr lang="en-US" smtClean="0"/>
              <a:t>11</a:t>
            </a:fld>
            <a:endParaRPr lang="en-US"/>
          </a:p>
        </p:txBody>
      </p:sp>
    </p:spTree>
    <p:extLst>
      <p:ext uri="{BB962C8B-B14F-4D97-AF65-F5344CB8AC3E}">
        <p14:creationId xmlns:p14="http://schemas.microsoft.com/office/powerpoint/2010/main" val="2903410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A36062-108D-4540-BE9E-3F03B09142C9}" type="slidenum">
              <a:rPr lang="en-US" smtClean="0"/>
              <a:t>12</a:t>
            </a:fld>
            <a:endParaRPr lang="en-US"/>
          </a:p>
        </p:txBody>
      </p:sp>
    </p:spTree>
    <p:extLst>
      <p:ext uri="{BB962C8B-B14F-4D97-AF65-F5344CB8AC3E}">
        <p14:creationId xmlns:p14="http://schemas.microsoft.com/office/powerpoint/2010/main" val="3323505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dirty="0"/>
              <a:t>Author is Moses to ancient Israel. The context is Moses giving God’s law to Israel, specifically the 10 commandments on stone tablets that act as a high level summary of God’s revealed law. This text is a clear imperative prohibiting stealing. Other passages that cite this prohibition include </a:t>
            </a:r>
            <a:r>
              <a:rPr lang="en-US" sz="1000" dirty="0"/>
              <a:t>Exodus 22:7, Leviticus 19:13, 1 Corinthians 6:10, Ephesians 4:28, many more. The significance and application of this verse is that it is a clear imperative to God’s people Israel to not steal. It is one of the 10 commandments, and corresponds with God’s standard of morality in general. This command appears in one form or another in many other passages throughout OT and NT. Don’t take stuff that does not belong to you by fraud or force, whether it’s an ox, donkey, money, kidnaping, downloads, ideas, test answers, office supplies, etc., etc., etc. Key interpretative tool… read it as it naturally appears and consider the wide breath of applicability based on how often this command is stated and restated in scripture.</a:t>
            </a:r>
          </a:p>
        </p:txBody>
      </p:sp>
      <p:sp>
        <p:nvSpPr>
          <p:cNvPr id="4" name="Slide Number Placeholder 3"/>
          <p:cNvSpPr>
            <a:spLocks noGrp="1"/>
          </p:cNvSpPr>
          <p:nvPr>
            <p:ph type="sldNum" sz="quarter" idx="5"/>
          </p:nvPr>
        </p:nvSpPr>
        <p:spPr/>
        <p:txBody>
          <a:bodyPr/>
          <a:lstStyle/>
          <a:p>
            <a:fld id="{36A36062-108D-4540-BE9E-3F03B09142C9}" type="slidenum">
              <a:rPr lang="en-US" smtClean="0"/>
              <a:t>13</a:t>
            </a:fld>
            <a:endParaRPr lang="en-US"/>
          </a:p>
        </p:txBody>
      </p:sp>
    </p:spTree>
    <p:extLst>
      <p:ext uri="{BB962C8B-B14F-4D97-AF65-F5344CB8AC3E}">
        <p14:creationId xmlns:p14="http://schemas.microsoft.com/office/powerpoint/2010/main" val="774697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dirty="0"/>
              <a:t>The author is </a:t>
            </a:r>
            <a:r>
              <a:rPr lang="en-US" sz="1000" dirty="0"/>
              <a:t>Solomon, and this is written to ancient Israel, but because it’s within a book that is a compilation of wise proverbial sayings, the intended audience is anyone and everyone who desires wisdom (see first few chapters of proverbs). This verse is a proverb, which serves as a wise saying or principle that is generally true.</a:t>
            </a:r>
          </a:p>
          <a:p>
            <a:endParaRPr lang="en-US" sz="1000" dirty="0"/>
          </a:p>
          <a:p>
            <a:r>
              <a:rPr lang="en-US" sz="1000" dirty="0"/>
              <a:t>“Train up” = positive connotation of initiate/dedicate (dedicate home our house of God – Deu 20:5, 1 Kings 8:63, 2 Ch 7:5).</a:t>
            </a:r>
          </a:p>
          <a:p>
            <a:endParaRPr lang="en-US" sz="1000" dirty="0"/>
          </a:p>
          <a:p>
            <a:r>
              <a:rPr lang="en-US" sz="1000" dirty="0"/>
              <a:t>“the way” = path, road, trajectory</a:t>
            </a:r>
          </a:p>
          <a:p>
            <a:endParaRPr lang="en-US" sz="1000" dirty="0"/>
          </a:p>
          <a:p>
            <a:r>
              <a:rPr lang="en-US" sz="1000" dirty="0"/>
              <a:t>“he should go” = most often translated as mouth (as in mouth or opening of a well)… combined with “way” could mean the “opening of his way”. The word “should” conveys an ought, as in this is the right path, which makes sense in the positive context of the word “dedicate.”</a:t>
            </a:r>
          </a:p>
          <a:p>
            <a:endParaRPr lang="en-US" sz="1000" dirty="0"/>
          </a:p>
          <a:p>
            <a:r>
              <a:rPr lang="en-US" sz="1000" dirty="0"/>
              <a:t>My translation… Dedicate the start of a child’s path in the way of proverbial wisdom (context of book of proverbs), and as he matures he will most likely not stray, but remain in that path of wisdom.</a:t>
            </a:r>
          </a:p>
          <a:p>
            <a:endParaRPr lang="en-US" sz="10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t>Unfortunately, this verse does not appear in the Septuagint (Greek is generally more specific than Hebrew). But other verses to consider that are similar to this proverb include: Proverbs 22:15 </a:t>
            </a:r>
            <a:r>
              <a:rPr lang="en-US" sz="1000" b="0" dirty="0">
                <a:solidFill>
                  <a:srgbClr val="000000"/>
                </a:solidFill>
                <a:highlight>
                  <a:srgbClr val="FFFFFF"/>
                </a:highlight>
                <a:latin typeface="system-ui"/>
              </a:rPr>
              <a:t>Foolishness </a:t>
            </a:r>
            <a:r>
              <a:rPr lang="en-US" sz="1000" b="0" i="1" dirty="0">
                <a:solidFill>
                  <a:srgbClr val="000000"/>
                </a:solidFill>
                <a:highlight>
                  <a:srgbClr val="FFFFFF"/>
                </a:highlight>
                <a:latin typeface="system-ui"/>
              </a:rPr>
              <a:t>is</a:t>
            </a:r>
            <a:r>
              <a:rPr lang="en-US" sz="1000" b="0" dirty="0">
                <a:solidFill>
                  <a:srgbClr val="000000"/>
                </a:solidFill>
                <a:highlight>
                  <a:srgbClr val="FFFFFF"/>
                </a:highlight>
                <a:latin typeface="system-ui"/>
              </a:rPr>
              <a:t> bound up in the heart of a child; The rod of correction will drive it far from him; </a:t>
            </a:r>
            <a:r>
              <a:rPr lang="en-US" sz="1000" b="0" dirty="0"/>
              <a:t>Ephesians 6:4 </a:t>
            </a:r>
            <a:r>
              <a:rPr lang="en-US" sz="1000" b="0" dirty="0">
                <a:solidFill>
                  <a:srgbClr val="000000"/>
                </a:solidFill>
                <a:highlight>
                  <a:srgbClr val="FFFFFF"/>
                </a:highlight>
                <a:latin typeface="system-ui"/>
              </a:rPr>
              <a:t>And you, fathers, do not provoke your children to wrath, but bring them up in the training and admonition of the Lord; 2 Timothy 3:14-15 14 But you must continue in the things which you have learned and been assured of, knowing from whom you have learned them, 15 and that from childhood you have known the Holy Scriptures, which are able to make you wise for salvation through faith which is in Christ Jesus.</a:t>
            </a:r>
          </a:p>
          <a:p>
            <a:pPr marL="174708" indent="-174708">
              <a:buFont typeface="Arial" panose="020B0604020202020204" pitchFamily="34" charset="0"/>
              <a:buChar char="•"/>
            </a:pPr>
            <a:endParaRPr lang="en-US" sz="1000" b="0" dirty="0">
              <a:solidFill>
                <a:srgbClr val="000000"/>
              </a:solidFill>
              <a:highlight>
                <a:srgbClr val="FFFFFF"/>
              </a:highlight>
              <a:latin typeface="system-ui"/>
            </a:endParaRPr>
          </a:p>
          <a:p>
            <a:r>
              <a:rPr lang="en-US" sz="1000" b="0" dirty="0"/>
              <a:t>The significance and application of this verse is that it is a principle to live by, esp. as a parent. Realize that the investment in a child’s early upbringing (mouth/start of his way) has great potential to pay dividends as they age and take responsibility for their own life. It will be an exception that they depart from the way in which they were dedicated/trained as a youth. This, however, is not a divine, hard and fast promise without exception. It is a proverb and should be regarded as such. There are exceptions to the rule at times.</a:t>
            </a:r>
          </a:p>
          <a:p>
            <a:endParaRPr lang="en-US" sz="1000" b="0" dirty="0"/>
          </a:p>
          <a:p>
            <a:r>
              <a:rPr lang="en-US" sz="1000" b="0" dirty="0"/>
              <a:t>Key interpretive tool… consider the type of literature</a:t>
            </a:r>
          </a:p>
        </p:txBody>
      </p:sp>
      <p:sp>
        <p:nvSpPr>
          <p:cNvPr id="4" name="Slide Number Placeholder 3"/>
          <p:cNvSpPr>
            <a:spLocks noGrp="1"/>
          </p:cNvSpPr>
          <p:nvPr>
            <p:ph type="sldNum" sz="quarter" idx="5"/>
          </p:nvPr>
        </p:nvSpPr>
        <p:spPr/>
        <p:txBody>
          <a:bodyPr/>
          <a:lstStyle/>
          <a:p>
            <a:fld id="{36A36062-108D-4540-BE9E-3F03B09142C9}" type="slidenum">
              <a:rPr lang="en-US" smtClean="0"/>
              <a:t>14</a:t>
            </a:fld>
            <a:endParaRPr lang="en-US"/>
          </a:p>
        </p:txBody>
      </p:sp>
    </p:spTree>
    <p:extLst>
      <p:ext uri="{BB962C8B-B14F-4D97-AF65-F5344CB8AC3E}">
        <p14:creationId xmlns:p14="http://schemas.microsoft.com/office/powerpoint/2010/main" val="40057774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dirty="0"/>
              <a:t>David is writing a song, which employes metaphors and similes. It’s poetic in nature. Furthermore, he’s writing from his perspective not from outer space. Therefore, when we read about the “circuit” the sun is making we ought not necessarily conclude that this verse teaches a geocentric solar system. Even in our scientifically advanced age in which we know the earth rotates and orbits the sun, we still say that the sun rises and sets because it makes sense from our perspective from Earth. It is foolishness to indict the Bible as being unscientific or misleading in this verse because of the type of literature and that it’s written in a way that the intended audience would best understand.</a:t>
            </a:r>
          </a:p>
        </p:txBody>
      </p:sp>
      <p:sp>
        <p:nvSpPr>
          <p:cNvPr id="4" name="Slide Number Placeholder 3"/>
          <p:cNvSpPr>
            <a:spLocks noGrp="1"/>
          </p:cNvSpPr>
          <p:nvPr>
            <p:ph type="sldNum" sz="quarter" idx="5"/>
          </p:nvPr>
        </p:nvSpPr>
        <p:spPr/>
        <p:txBody>
          <a:bodyPr/>
          <a:lstStyle/>
          <a:p>
            <a:fld id="{36A36062-108D-4540-BE9E-3F03B09142C9}" type="slidenum">
              <a:rPr lang="en-US" smtClean="0"/>
              <a:t>15</a:t>
            </a:fld>
            <a:endParaRPr lang="en-US"/>
          </a:p>
        </p:txBody>
      </p:sp>
    </p:spTree>
    <p:extLst>
      <p:ext uri="{BB962C8B-B14F-4D97-AF65-F5344CB8AC3E}">
        <p14:creationId xmlns:p14="http://schemas.microsoft.com/office/powerpoint/2010/main" val="4005777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God’s ways are higher than our ways… context is not about trying to understand mysteries of the world or a difficult passage in scripture. The point was that God’s grace and mercy are fare beyond our understanding. Think of Romans 5:20… where sin abounded grace abounded much more</a:t>
            </a:r>
          </a:p>
          <a:p>
            <a:endParaRPr lang="en-US" dirty="0"/>
          </a:p>
          <a:p>
            <a:r>
              <a:rPr lang="en-US" b="0" dirty="0"/>
              <a:t>.</a:t>
            </a:r>
            <a:endParaRPr lang="en-US" b="1" dirty="0"/>
          </a:p>
        </p:txBody>
      </p:sp>
      <p:sp>
        <p:nvSpPr>
          <p:cNvPr id="4" name="Slide Number Placeholder 3"/>
          <p:cNvSpPr>
            <a:spLocks noGrp="1"/>
          </p:cNvSpPr>
          <p:nvPr>
            <p:ph type="sldNum" sz="quarter" idx="5"/>
          </p:nvPr>
        </p:nvSpPr>
        <p:spPr/>
        <p:txBody>
          <a:bodyPr/>
          <a:lstStyle/>
          <a:p>
            <a:fld id="{36A36062-108D-4540-BE9E-3F03B09142C9}" type="slidenum">
              <a:rPr lang="en-US" smtClean="0"/>
              <a:t>16</a:t>
            </a:fld>
            <a:endParaRPr lang="en-US"/>
          </a:p>
        </p:txBody>
      </p:sp>
    </p:spTree>
    <p:extLst>
      <p:ext uri="{BB962C8B-B14F-4D97-AF65-F5344CB8AC3E}">
        <p14:creationId xmlns:p14="http://schemas.microsoft.com/office/powerpoint/2010/main" val="1266117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is not about heaven, but about the mystery of the gospel. God Himself came down to reconcile the world to Himself. OT prophetic word has not been fulfilled. It has not been revealed… not just in space-time history, but revealed convincingly to our hearts and minds by God’s spirit. Yes, the new heaven and new earth will mind-blowing and amazing, but this verse is not directly speaking to that idea, and we should respect the word for what it’s actually saying.</a:t>
            </a:r>
          </a:p>
        </p:txBody>
      </p:sp>
      <p:sp>
        <p:nvSpPr>
          <p:cNvPr id="4" name="Slide Number Placeholder 3"/>
          <p:cNvSpPr>
            <a:spLocks noGrp="1"/>
          </p:cNvSpPr>
          <p:nvPr>
            <p:ph type="sldNum" sz="quarter" idx="5"/>
          </p:nvPr>
        </p:nvSpPr>
        <p:spPr/>
        <p:txBody>
          <a:bodyPr/>
          <a:lstStyle/>
          <a:p>
            <a:fld id="{36A36062-108D-4540-BE9E-3F03B09142C9}" type="slidenum">
              <a:rPr lang="en-US" smtClean="0"/>
              <a:t>17</a:t>
            </a:fld>
            <a:endParaRPr lang="en-US"/>
          </a:p>
        </p:txBody>
      </p:sp>
    </p:spTree>
    <p:extLst>
      <p:ext uri="{BB962C8B-B14F-4D97-AF65-F5344CB8AC3E}">
        <p14:creationId xmlns:p14="http://schemas.microsoft.com/office/powerpoint/2010/main" val="15597337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dirty="0"/>
              <a:t>The author is Matthew who is recording the words of Jesus. He was talking to primarily to </a:t>
            </a:r>
            <a:r>
              <a:rPr lang="en-US" sz="1000" dirty="0"/>
              <a:t>1</a:t>
            </a:r>
            <a:r>
              <a:rPr lang="en-US" sz="1000" baseline="30000" dirty="0"/>
              <a:t>st</a:t>
            </a:r>
            <a:r>
              <a:rPr lang="en-US" sz="1000" dirty="0"/>
              <a:t> century Jews in Israel but, more specifically, to those who were at least intrigued to hear Jesus and others deeply committed. The historical context is 1</a:t>
            </a:r>
            <a:r>
              <a:rPr lang="en-US" sz="1000" baseline="30000" dirty="0"/>
              <a:t>st</a:t>
            </a:r>
            <a:r>
              <a:rPr lang="en-US" sz="1000" dirty="0"/>
              <a:t> century Jews in Israel under Roman rule. God has not spoken through a prophet for ~400 years until John the Baptist. Jesus is now on the scene and making a huge impact as His reputation of a miracle worker and authoritative teacher is spreading. The form of these verses are didactic (teaching/instructive), but appears to be using of some kind of metaphor regarding light, darkness, eyes, and body.</a:t>
            </a:r>
          </a:p>
          <a:p>
            <a:endParaRPr lang="en-US" sz="1000" dirty="0"/>
          </a:p>
          <a:p>
            <a:r>
              <a:rPr lang="en-US" sz="1000" dirty="0"/>
              <a:t>Light = display of God glorifying behaviors… </a:t>
            </a:r>
            <a:r>
              <a:rPr lang="en-US" sz="1000" b="0" dirty="0"/>
              <a:t>Matthew 5:14,15,16… Matthew 5:15 </a:t>
            </a:r>
            <a:r>
              <a:rPr lang="en-US" sz="1000" b="0" dirty="0">
                <a:solidFill>
                  <a:srgbClr val="000000"/>
                </a:solidFill>
                <a:highlight>
                  <a:srgbClr val="FFFFFF"/>
                </a:highlight>
                <a:latin typeface="system-ui"/>
              </a:rPr>
              <a:t>Let your light so shine before men, that they may see your good </a:t>
            </a:r>
            <a:r>
              <a:rPr lang="en-US" sz="1000" dirty="0">
                <a:solidFill>
                  <a:srgbClr val="000000"/>
                </a:solidFill>
                <a:highlight>
                  <a:srgbClr val="FFFFFF"/>
                </a:highlight>
                <a:latin typeface="system-ui"/>
              </a:rPr>
              <a:t>works, and glorify your Father which is in heaven.</a:t>
            </a:r>
          </a:p>
          <a:p>
            <a:endParaRPr lang="en-US" sz="1000" dirty="0">
              <a:solidFill>
                <a:srgbClr val="000000"/>
              </a:solidFill>
              <a:highlight>
                <a:srgbClr val="FFFFFF"/>
              </a:highlight>
              <a:latin typeface="system-ui"/>
            </a:endParaRPr>
          </a:p>
          <a:p>
            <a:r>
              <a:rPr lang="en-US" sz="1000" dirty="0">
                <a:solidFill>
                  <a:srgbClr val="000000"/>
                </a:solidFill>
                <a:highlight>
                  <a:srgbClr val="FFFFFF"/>
                </a:highlight>
                <a:latin typeface="system-ui"/>
              </a:rPr>
              <a:t>Darkness = seems to depict something bad / negative. Can’t see in the dark. Seems to fit with mentioning the eye.</a:t>
            </a:r>
            <a:endParaRPr lang="en-US" sz="1000" b="1" dirty="0">
              <a:solidFill>
                <a:srgbClr val="000000"/>
              </a:solidFill>
              <a:highlight>
                <a:srgbClr val="FFFFFF"/>
              </a:highlight>
              <a:latin typeface="system-ui"/>
            </a:endParaRPr>
          </a:p>
          <a:p>
            <a:endParaRPr lang="en-US" sz="1000" b="1" dirty="0">
              <a:solidFill>
                <a:srgbClr val="000000"/>
              </a:solidFill>
              <a:highlight>
                <a:srgbClr val="FFFFFF"/>
              </a:highlight>
              <a:latin typeface="system-ui"/>
            </a:endParaRPr>
          </a:p>
          <a:p>
            <a:r>
              <a:rPr lang="en-US" sz="1000" dirty="0"/>
              <a:t>Eye = light (lamp) of the body… perhaps some indication of the character of the person… how they see / perceive others around them.</a:t>
            </a:r>
          </a:p>
          <a:p>
            <a:endParaRPr lang="en-US" sz="1000" dirty="0"/>
          </a:p>
          <a:p>
            <a:r>
              <a:rPr lang="en-US" sz="1000" dirty="0"/>
              <a:t>Single = adjective used to describe this eye that lights up the body… means undivided, properly folded.</a:t>
            </a:r>
          </a:p>
          <a:p>
            <a:endParaRPr lang="en-US" sz="1000" dirty="0"/>
          </a:p>
          <a:p>
            <a:r>
              <a:rPr lang="en-US" sz="1000" dirty="0"/>
              <a:t>Evil = bad</a:t>
            </a:r>
          </a:p>
          <a:p>
            <a:endParaRPr lang="en-US" sz="1000" dirty="0"/>
          </a:p>
          <a:p>
            <a:r>
              <a:rPr lang="en-US" sz="1000" dirty="0"/>
              <a:t>First the immediate context. It’s about loving money vs loving God. It’s about what we treasure. What does an single vs evil eye mean in that context and how does it either light up or darken the rest of our body?</a:t>
            </a:r>
          </a:p>
          <a:p>
            <a:endParaRPr lang="en-US" sz="1000" b="1" dirty="0"/>
          </a:p>
          <a:p>
            <a:r>
              <a:rPr lang="en-US" sz="1000" b="0" dirty="0"/>
              <a:t>Compare to another passage within Matthew that uses the same “evil eye” phrase. Consider other OT passages that </a:t>
            </a:r>
            <a:r>
              <a:rPr lang="en-US" sz="1000" b="0" dirty="0">
                <a:latin typeface="Arial" panose="020B0604020202020204" pitchFamily="34" charset="0"/>
                <a:ea typeface="Times New Roman" panose="02020603050405020304" pitchFamily="18" charset="0"/>
                <a:cs typeface="Times New Roman" panose="02020603050405020304" pitchFamily="18" charset="0"/>
              </a:rPr>
              <a:t>that </a:t>
            </a:r>
            <a:r>
              <a:rPr lang="en-US" sz="1000" b="0" u="none" dirty="0">
                <a:latin typeface="Arial" panose="020B0604020202020204" pitchFamily="34" charset="0"/>
                <a:ea typeface="Times New Roman" panose="02020603050405020304" pitchFamily="18" charset="0"/>
                <a:cs typeface="Times New Roman" panose="02020603050405020304" pitchFamily="18" charset="0"/>
              </a:rPr>
              <a:t>mention this evil eye, we can better understand what is meant by this Jewish idiom.</a:t>
            </a:r>
          </a:p>
          <a:p>
            <a:endParaRPr lang="en-US" sz="1000" u="none" dirty="0"/>
          </a:p>
          <a:p>
            <a:r>
              <a:rPr lang="en-US" sz="1000" u="none" dirty="0">
                <a:latin typeface="Arial" panose="020B0604020202020204" pitchFamily="34" charset="0"/>
                <a:ea typeface="Times New Roman" panose="02020603050405020304" pitchFamily="18" charset="0"/>
                <a:cs typeface="Times New Roman" panose="02020603050405020304" pitchFamily="18" charset="0"/>
              </a:rPr>
              <a:t>“Single” is an adjective describing the eye. Consider other passages that use the same Greek root, but in it adverbial form.</a:t>
            </a:r>
          </a:p>
          <a:p>
            <a:endParaRPr lang="en-US" sz="1000" u="none" dirty="0">
              <a:latin typeface="Arial" panose="020B0604020202020204" pitchFamily="34" charset="0"/>
              <a:ea typeface="Times New Roman" panose="02020603050405020304" pitchFamily="18" charset="0"/>
              <a:cs typeface="Times New Roman" panose="02020603050405020304" pitchFamily="18" charset="0"/>
            </a:endParaRPr>
          </a:p>
          <a:p>
            <a:r>
              <a:rPr lang="en-US" sz="1000" u="none" dirty="0">
                <a:latin typeface="Arial" panose="020B0604020202020204" pitchFamily="34" charset="0"/>
                <a:ea typeface="Times New Roman" panose="02020603050405020304" pitchFamily="18" charset="0"/>
                <a:cs typeface="Times New Roman" panose="02020603050405020304" pitchFamily="18" charset="0"/>
              </a:rPr>
              <a:t>If we put this together along with the context that Jesus is talking about loving money vs loving God we find that…</a:t>
            </a:r>
          </a:p>
          <a:p>
            <a:pPr marL="349415" indent="-349415">
              <a:buFont typeface="Symbol" panose="05050102010706020507" pitchFamily="18" charset="2"/>
              <a:buChar char=""/>
            </a:pPr>
            <a:r>
              <a:rPr lang="en-US" sz="1000" u="none" kern="0" dirty="0">
                <a:latin typeface="Arial" panose="020B0604020202020204" pitchFamily="34" charset="0"/>
                <a:ea typeface="Times New Roman" panose="02020603050405020304" pitchFamily="18" charset="0"/>
                <a:cs typeface="Times New Roman" panose="02020603050405020304" pitchFamily="18" charset="0"/>
              </a:rPr>
              <a:t>Good/single eye = sees in a sincere and generous way… indicative of a heart that is loves God.</a:t>
            </a:r>
            <a:endParaRPr lang="en-US" sz="1000" u="none" kern="1100" dirty="0">
              <a:latin typeface="Calibri" panose="020F0502020204030204" pitchFamily="34" charset="0"/>
              <a:ea typeface="Calibri" panose="020F0502020204030204" pitchFamily="34" charset="0"/>
            </a:endParaRPr>
          </a:p>
          <a:p>
            <a:pPr marL="349415" indent="-349415">
              <a:buFont typeface="Symbol" panose="05050102010706020507" pitchFamily="18" charset="2"/>
              <a:buChar char=""/>
            </a:pPr>
            <a:r>
              <a:rPr lang="en-US" sz="1000" u="none" kern="0" dirty="0">
                <a:latin typeface="Arial" panose="020B0604020202020204" pitchFamily="34" charset="0"/>
                <a:ea typeface="Times New Roman" panose="02020603050405020304" pitchFamily="18" charset="0"/>
                <a:cs typeface="Times New Roman" panose="02020603050405020304" pitchFamily="18" charset="0"/>
              </a:rPr>
              <a:t>Evil eye = sees in a selfish and stingy way… indicative of a heart that loves money.</a:t>
            </a:r>
            <a:endParaRPr lang="en-US" sz="1000" u="none" dirty="0"/>
          </a:p>
          <a:p>
            <a:endParaRPr lang="en-US" sz="1000" b="1" dirty="0"/>
          </a:p>
        </p:txBody>
      </p:sp>
      <p:sp>
        <p:nvSpPr>
          <p:cNvPr id="4" name="Slide Number Placeholder 3"/>
          <p:cNvSpPr>
            <a:spLocks noGrp="1"/>
          </p:cNvSpPr>
          <p:nvPr>
            <p:ph type="sldNum" sz="quarter" idx="5"/>
          </p:nvPr>
        </p:nvSpPr>
        <p:spPr/>
        <p:txBody>
          <a:bodyPr/>
          <a:lstStyle/>
          <a:p>
            <a:fld id="{36A36062-108D-4540-BE9E-3F03B09142C9}" type="slidenum">
              <a:rPr lang="en-US" smtClean="0"/>
              <a:t>18</a:t>
            </a:fld>
            <a:endParaRPr lang="en-US"/>
          </a:p>
        </p:txBody>
      </p:sp>
    </p:spTree>
    <p:extLst>
      <p:ext uri="{BB962C8B-B14F-4D97-AF65-F5344CB8AC3E}">
        <p14:creationId xmlns:p14="http://schemas.microsoft.com/office/powerpoint/2010/main" val="17313712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I want us to consider our physical need to eat food. Excluding intentional fasting, it’s silly to purposely go days without eating. We need to eat. In light of </a:t>
            </a:r>
            <a:r>
              <a:rPr lang="en-US" sz="1000" dirty="0" err="1"/>
              <a:t>Deut</a:t>
            </a:r>
            <a:r>
              <a:rPr lang="en-US" sz="1000" dirty="0"/>
              <a:t> 8:3, it is very reasonable to ask the question, how long would you go without eating the Word? Consider the amazing fact that God’s has spoken and that we have access to His word that has been faithfully preserved and that we can know Him and ourselves because of it. How much time do we spend working for, planning, preparing our food? We often eat 3 square meals a day with some snacks in between. We take pictures of our food and send to friends and family. Those who prepare food for others learn by practice and mentorship whereas some get formal schooling. When baking a cake, sugar is considered a wet ingredient and if you don’t believe that it you’ll bear the consequences.</a:t>
            </a:r>
          </a:p>
          <a:p>
            <a:endParaRPr lang="en-US" sz="1000" dirty="0"/>
          </a:p>
          <a:p>
            <a:r>
              <a:rPr lang="en-US" sz="1000" dirty="0"/>
              <a:t>The comparison in </a:t>
            </a:r>
            <a:r>
              <a:rPr lang="en-US" sz="1000" dirty="0" err="1"/>
              <a:t>Deut</a:t>
            </a:r>
            <a:r>
              <a:rPr lang="en-US" sz="1000" dirty="0"/>
              <a:t> 8:3 is just too appropriate. It is absolutely essential to have intentional, daily, disciplined study of God’s word. And it’s not just a grind. It’s like baking a cake. When you learn it you get to enjoy it. It’s more blessed to give than to receive is not an opinion, it’s an eternal truth founded in the very nature of God. Read, memorize, mediate, and immerse yourself in God’s word.</a:t>
            </a:r>
          </a:p>
          <a:p>
            <a:endParaRPr lang="en-US" sz="1000" dirty="0"/>
          </a:p>
          <a:p>
            <a:r>
              <a:rPr lang="en-US" sz="1000" dirty="0"/>
              <a:t>I recommend studies to be primarily within a book. Topical studies can be dangerous, especially for beginners. Set aside time. Use the tools / tips. Find the objective meaning of the text and pray that God would open your eyes to see how it applies to your life in terms of belief and/or behavior. Expose yourself to the entire Bible. A great way to do that is to simply listen while you’re driving. I’ve gone through the Bible several years in a row now and the majority of that is by listening while I drive. I want Deuteronomy 8:3 to resonate in our hearts and minds. That it would move us to dig deep into God’s Word so that we would be firmly rooted in Him.</a:t>
            </a:r>
          </a:p>
        </p:txBody>
      </p:sp>
      <p:sp>
        <p:nvSpPr>
          <p:cNvPr id="4" name="Slide Number Placeholder 3"/>
          <p:cNvSpPr>
            <a:spLocks noGrp="1"/>
          </p:cNvSpPr>
          <p:nvPr>
            <p:ph type="sldNum" sz="quarter" idx="5"/>
          </p:nvPr>
        </p:nvSpPr>
        <p:spPr/>
        <p:txBody>
          <a:bodyPr/>
          <a:lstStyle/>
          <a:p>
            <a:fld id="{36A36062-108D-4540-BE9E-3F03B09142C9}" type="slidenum">
              <a:rPr lang="en-US" smtClean="0"/>
              <a:t>19</a:t>
            </a:fld>
            <a:endParaRPr lang="en-US"/>
          </a:p>
        </p:txBody>
      </p:sp>
    </p:spTree>
    <p:extLst>
      <p:ext uri="{BB962C8B-B14F-4D97-AF65-F5344CB8AC3E}">
        <p14:creationId xmlns:p14="http://schemas.microsoft.com/office/powerpoint/2010/main" val="3697341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96518D2-676D-46C0-8C81-DB4ECBC0A26D}" type="datetime1">
              <a:rPr lang="en-US" smtClean="0"/>
              <a:t>6/2/2024</a:t>
            </a:fld>
            <a:endParaRPr lang="en-US"/>
          </a:p>
        </p:txBody>
      </p:sp>
      <p:sp>
        <p:nvSpPr>
          <p:cNvPr id="5" name="Footer Placeholder 4"/>
          <p:cNvSpPr>
            <a:spLocks noGrp="1"/>
          </p:cNvSpPr>
          <p:nvPr>
            <p:ph type="ftr" sz="quarter" idx="11"/>
          </p:nvPr>
        </p:nvSpPr>
        <p:spPr/>
        <p:txBody>
          <a:bodyPr/>
          <a:lstStyle/>
          <a:p>
            <a:r>
              <a:rPr lang="en-US" dirty="0"/>
              <a:t>Tim Munther – Pine Valley 2024 – Rooted in Him</a:t>
            </a:r>
          </a:p>
        </p:txBody>
      </p:sp>
      <p:sp>
        <p:nvSpPr>
          <p:cNvPr id="6" name="Slide Number Placeholder 5"/>
          <p:cNvSpPr>
            <a:spLocks noGrp="1"/>
          </p:cNvSpPr>
          <p:nvPr>
            <p:ph type="sldNum" sz="quarter" idx="12"/>
          </p:nvPr>
        </p:nvSpPr>
        <p:spPr/>
        <p:txBody>
          <a:bodyPr/>
          <a:lstStyle/>
          <a:p>
            <a:fld id="{2AF95F50-2E7B-40D5-BAE8-2FDBAC6811C8}" type="slidenum">
              <a:rPr lang="en-US" smtClean="0"/>
              <a:t>‹#›</a:t>
            </a:fld>
            <a:endParaRPr lang="en-US"/>
          </a:p>
        </p:txBody>
      </p:sp>
    </p:spTree>
    <p:extLst>
      <p:ext uri="{BB962C8B-B14F-4D97-AF65-F5344CB8AC3E}">
        <p14:creationId xmlns:p14="http://schemas.microsoft.com/office/powerpoint/2010/main" val="1056138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78736" y="6247259"/>
            <a:ext cx="2743200" cy="365125"/>
          </a:xfrm>
        </p:spPr>
        <p:txBody>
          <a:bodyPr/>
          <a:lstStyle/>
          <a:p>
            <a:fld id="{F8CC38E2-7A01-406E-871D-E765467E7D7E}" type="datetime1">
              <a:rPr lang="en-US" smtClean="0"/>
              <a:t>6/2/2024</a:t>
            </a:fld>
            <a:endParaRPr lang="en-US"/>
          </a:p>
        </p:txBody>
      </p:sp>
      <p:sp>
        <p:nvSpPr>
          <p:cNvPr id="5" name="Footer Placeholder 4"/>
          <p:cNvSpPr>
            <a:spLocks noGrp="1"/>
          </p:cNvSpPr>
          <p:nvPr>
            <p:ph type="ftr" sz="quarter" idx="11"/>
          </p:nvPr>
        </p:nvSpPr>
        <p:spPr>
          <a:xfrm>
            <a:off x="913795" y="6247259"/>
            <a:ext cx="6672865" cy="365125"/>
          </a:xfrm>
        </p:spPr>
        <p:txBody>
          <a:bodyPr/>
          <a:lstStyle/>
          <a:p>
            <a:r>
              <a:rPr lang="en-US" dirty="0"/>
              <a:t>Tim Munther – Pine Valley 2024 – Rooted in Him</a:t>
            </a:r>
          </a:p>
        </p:txBody>
      </p:sp>
      <p:sp>
        <p:nvSpPr>
          <p:cNvPr id="6" name="Slide Number Placeholder 5"/>
          <p:cNvSpPr>
            <a:spLocks noGrp="1"/>
          </p:cNvSpPr>
          <p:nvPr>
            <p:ph type="sldNum" sz="quarter" idx="12"/>
          </p:nvPr>
        </p:nvSpPr>
        <p:spPr>
          <a:xfrm>
            <a:off x="10514011" y="6247259"/>
            <a:ext cx="753545" cy="365125"/>
          </a:xfrm>
        </p:spPr>
        <p:txBody>
          <a:bodyPr/>
          <a:lstStyle/>
          <a:p>
            <a:fld id="{2AF95F50-2E7B-40D5-BAE8-2FDBAC6811C8}" type="slidenum">
              <a:rPr lang="en-US" smtClean="0"/>
              <a:t>‹#›</a:t>
            </a:fld>
            <a:endParaRPr lang="en-US"/>
          </a:p>
        </p:txBody>
      </p:sp>
    </p:spTree>
    <p:extLst>
      <p:ext uri="{BB962C8B-B14F-4D97-AF65-F5344CB8AC3E}">
        <p14:creationId xmlns:p14="http://schemas.microsoft.com/office/powerpoint/2010/main" val="1864789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A9C9B4-FC68-4D96-8BCA-8D6C17B460E0}" type="datetime1">
              <a:rPr lang="en-US" smtClean="0"/>
              <a:t>6/2/2024</a:t>
            </a:fld>
            <a:endParaRPr lang="en-US"/>
          </a:p>
        </p:txBody>
      </p:sp>
      <p:sp>
        <p:nvSpPr>
          <p:cNvPr id="5" name="Footer Placeholder 4"/>
          <p:cNvSpPr>
            <a:spLocks noGrp="1"/>
          </p:cNvSpPr>
          <p:nvPr>
            <p:ph type="ftr" sz="quarter" idx="11"/>
          </p:nvPr>
        </p:nvSpPr>
        <p:spPr/>
        <p:txBody>
          <a:bodyPr/>
          <a:lstStyle/>
          <a:p>
            <a:r>
              <a:rPr lang="en-US" dirty="0"/>
              <a:t>Tim Munther – Pine Valley 2024 – Rooted in Him</a:t>
            </a:r>
          </a:p>
        </p:txBody>
      </p:sp>
      <p:sp>
        <p:nvSpPr>
          <p:cNvPr id="6" name="Slide Number Placeholder 5"/>
          <p:cNvSpPr>
            <a:spLocks noGrp="1"/>
          </p:cNvSpPr>
          <p:nvPr>
            <p:ph type="sldNum" sz="quarter" idx="12"/>
          </p:nvPr>
        </p:nvSpPr>
        <p:spPr/>
        <p:txBody>
          <a:bodyPr/>
          <a:lstStyle/>
          <a:p>
            <a:fld id="{2AF95F50-2E7B-40D5-BAE8-2FDBAC6811C8}" type="slidenum">
              <a:rPr lang="en-US" smtClean="0"/>
              <a:t>‹#›</a:t>
            </a:fld>
            <a:endParaRPr lang="en-US"/>
          </a:p>
        </p:txBody>
      </p:sp>
    </p:spTree>
    <p:extLst>
      <p:ext uri="{BB962C8B-B14F-4D97-AF65-F5344CB8AC3E}">
        <p14:creationId xmlns:p14="http://schemas.microsoft.com/office/powerpoint/2010/main" val="2329591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816035-34A2-4D54-869A-CC84EC084130}" type="datetime1">
              <a:rPr lang="en-US" smtClean="0"/>
              <a:t>6/2/2024</a:t>
            </a:fld>
            <a:endParaRPr lang="en-US"/>
          </a:p>
        </p:txBody>
      </p:sp>
      <p:sp>
        <p:nvSpPr>
          <p:cNvPr id="6" name="Footer Placeholder 5"/>
          <p:cNvSpPr>
            <a:spLocks noGrp="1"/>
          </p:cNvSpPr>
          <p:nvPr>
            <p:ph type="ftr" sz="quarter" idx="11"/>
          </p:nvPr>
        </p:nvSpPr>
        <p:spPr/>
        <p:txBody>
          <a:bodyPr/>
          <a:lstStyle/>
          <a:p>
            <a:r>
              <a:rPr lang="en-US"/>
              <a:t>Tim Munther – Pine Valley 2024 – Rooted in Him</a:t>
            </a:r>
          </a:p>
        </p:txBody>
      </p:sp>
      <p:sp>
        <p:nvSpPr>
          <p:cNvPr id="7" name="Slide Number Placeholder 6"/>
          <p:cNvSpPr>
            <a:spLocks noGrp="1"/>
          </p:cNvSpPr>
          <p:nvPr>
            <p:ph type="sldNum" sz="quarter" idx="12"/>
          </p:nvPr>
        </p:nvSpPr>
        <p:spPr/>
        <p:txBody>
          <a:bodyPr/>
          <a:lstStyle/>
          <a:p>
            <a:fld id="{2AF95F50-2E7B-40D5-BAE8-2FDBAC6811C8}" type="slidenum">
              <a:rPr lang="en-US" smtClean="0"/>
              <a:t>‹#›</a:t>
            </a:fld>
            <a:endParaRPr lang="en-US"/>
          </a:p>
        </p:txBody>
      </p:sp>
    </p:spTree>
    <p:extLst>
      <p:ext uri="{BB962C8B-B14F-4D97-AF65-F5344CB8AC3E}">
        <p14:creationId xmlns:p14="http://schemas.microsoft.com/office/powerpoint/2010/main" val="370099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BA4191E-6991-43B6-9B73-6D9518C5E65E}" type="datetime1">
              <a:rPr lang="en-US" smtClean="0"/>
              <a:t>6/2/2024</a:t>
            </a:fld>
            <a:endParaRPr lang="en-US"/>
          </a:p>
        </p:txBody>
      </p:sp>
      <p:sp>
        <p:nvSpPr>
          <p:cNvPr id="8" name="Footer Placeholder 7"/>
          <p:cNvSpPr>
            <a:spLocks noGrp="1"/>
          </p:cNvSpPr>
          <p:nvPr>
            <p:ph type="ftr" sz="quarter" idx="11"/>
          </p:nvPr>
        </p:nvSpPr>
        <p:spPr/>
        <p:txBody>
          <a:bodyPr/>
          <a:lstStyle/>
          <a:p>
            <a:r>
              <a:rPr lang="en-US"/>
              <a:t>Tim Munther – Pine Valley 2024 – Rooted in Him</a:t>
            </a:r>
          </a:p>
        </p:txBody>
      </p:sp>
      <p:sp>
        <p:nvSpPr>
          <p:cNvPr id="9" name="Slide Number Placeholder 8"/>
          <p:cNvSpPr>
            <a:spLocks noGrp="1"/>
          </p:cNvSpPr>
          <p:nvPr>
            <p:ph type="sldNum" sz="quarter" idx="12"/>
          </p:nvPr>
        </p:nvSpPr>
        <p:spPr/>
        <p:txBody>
          <a:bodyPr/>
          <a:lstStyle/>
          <a:p>
            <a:fld id="{2AF95F50-2E7B-40D5-BAE8-2FDBAC6811C8}" type="slidenum">
              <a:rPr lang="en-US" smtClean="0"/>
              <a:t>‹#›</a:t>
            </a:fld>
            <a:endParaRPr lang="en-US"/>
          </a:p>
        </p:txBody>
      </p:sp>
    </p:spTree>
    <p:extLst>
      <p:ext uri="{BB962C8B-B14F-4D97-AF65-F5344CB8AC3E}">
        <p14:creationId xmlns:p14="http://schemas.microsoft.com/office/powerpoint/2010/main" val="1262236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1DCFED8-5D31-4DA6-AE11-03F76CEE0EB6}" type="datetime1">
              <a:rPr lang="en-US" smtClean="0"/>
              <a:t>6/2/2024</a:t>
            </a:fld>
            <a:endParaRPr lang="en-US"/>
          </a:p>
        </p:txBody>
      </p:sp>
      <p:sp>
        <p:nvSpPr>
          <p:cNvPr id="4" name="Footer Placeholder 3"/>
          <p:cNvSpPr>
            <a:spLocks noGrp="1"/>
          </p:cNvSpPr>
          <p:nvPr>
            <p:ph type="ftr" sz="quarter" idx="11"/>
          </p:nvPr>
        </p:nvSpPr>
        <p:spPr/>
        <p:txBody>
          <a:bodyPr/>
          <a:lstStyle/>
          <a:p>
            <a:r>
              <a:rPr lang="en-US"/>
              <a:t>Tim Munther – Pine Valley 2024 – Rooted in Him</a:t>
            </a:r>
          </a:p>
        </p:txBody>
      </p:sp>
      <p:sp>
        <p:nvSpPr>
          <p:cNvPr id="5" name="Slide Number Placeholder 4"/>
          <p:cNvSpPr>
            <a:spLocks noGrp="1"/>
          </p:cNvSpPr>
          <p:nvPr>
            <p:ph type="sldNum" sz="quarter" idx="12"/>
          </p:nvPr>
        </p:nvSpPr>
        <p:spPr/>
        <p:txBody>
          <a:bodyPr/>
          <a:lstStyle/>
          <a:p>
            <a:fld id="{2AF95F50-2E7B-40D5-BAE8-2FDBAC6811C8}" type="slidenum">
              <a:rPr lang="en-US" smtClean="0"/>
              <a:t>‹#›</a:t>
            </a:fld>
            <a:endParaRPr lang="en-US"/>
          </a:p>
        </p:txBody>
      </p:sp>
    </p:spTree>
    <p:extLst>
      <p:ext uri="{BB962C8B-B14F-4D97-AF65-F5344CB8AC3E}">
        <p14:creationId xmlns:p14="http://schemas.microsoft.com/office/powerpoint/2010/main" val="1395932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C92436-7209-436F-9DED-171ADD483A04}" type="datetime1">
              <a:rPr lang="en-US" smtClean="0"/>
              <a:t>6/2/2024</a:t>
            </a:fld>
            <a:endParaRPr lang="en-US"/>
          </a:p>
        </p:txBody>
      </p:sp>
      <p:sp>
        <p:nvSpPr>
          <p:cNvPr id="3" name="Footer Placeholder 2"/>
          <p:cNvSpPr>
            <a:spLocks noGrp="1"/>
          </p:cNvSpPr>
          <p:nvPr>
            <p:ph type="ftr" sz="quarter" idx="11"/>
          </p:nvPr>
        </p:nvSpPr>
        <p:spPr/>
        <p:txBody>
          <a:bodyPr/>
          <a:lstStyle/>
          <a:p>
            <a:r>
              <a:rPr lang="en-US"/>
              <a:t>Tim Munther – Pine Valley 2024 – Rooted in Him</a:t>
            </a:r>
          </a:p>
        </p:txBody>
      </p:sp>
      <p:sp>
        <p:nvSpPr>
          <p:cNvPr id="4" name="Slide Number Placeholder 3"/>
          <p:cNvSpPr>
            <a:spLocks noGrp="1"/>
          </p:cNvSpPr>
          <p:nvPr>
            <p:ph type="sldNum" sz="quarter" idx="12"/>
          </p:nvPr>
        </p:nvSpPr>
        <p:spPr/>
        <p:txBody>
          <a:bodyPr/>
          <a:lstStyle/>
          <a:p>
            <a:fld id="{2AF95F50-2E7B-40D5-BAE8-2FDBAC6811C8}" type="slidenum">
              <a:rPr lang="en-US" smtClean="0"/>
              <a:t>‹#›</a:t>
            </a:fld>
            <a:endParaRPr lang="en-US"/>
          </a:p>
        </p:txBody>
      </p:sp>
    </p:spTree>
    <p:extLst>
      <p:ext uri="{BB962C8B-B14F-4D97-AF65-F5344CB8AC3E}">
        <p14:creationId xmlns:p14="http://schemas.microsoft.com/office/powerpoint/2010/main" val="1553017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3833EC3-8908-4217-AB8C-9E60C0EB32E1}" type="datetime1">
              <a:rPr lang="en-US" smtClean="0"/>
              <a:t>6/2/2024</a:t>
            </a:fld>
            <a:endParaRPr lang="en-US"/>
          </a:p>
        </p:txBody>
      </p:sp>
      <p:sp>
        <p:nvSpPr>
          <p:cNvPr id="6" name="Footer Placeholder 5"/>
          <p:cNvSpPr>
            <a:spLocks noGrp="1"/>
          </p:cNvSpPr>
          <p:nvPr>
            <p:ph type="ftr" sz="quarter" idx="11"/>
          </p:nvPr>
        </p:nvSpPr>
        <p:spPr/>
        <p:txBody>
          <a:bodyPr/>
          <a:lstStyle/>
          <a:p>
            <a:r>
              <a:rPr lang="en-US"/>
              <a:t>Tim Munther – Pine Valley 2024 – Rooted in Him</a:t>
            </a:r>
          </a:p>
        </p:txBody>
      </p:sp>
      <p:sp>
        <p:nvSpPr>
          <p:cNvPr id="7" name="Slide Number Placeholder 6"/>
          <p:cNvSpPr>
            <a:spLocks noGrp="1"/>
          </p:cNvSpPr>
          <p:nvPr>
            <p:ph type="sldNum" sz="quarter" idx="12"/>
          </p:nvPr>
        </p:nvSpPr>
        <p:spPr/>
        <p:txBody>
          <a:bodyPr/>
          <a:lstStyle/>
          <a:p>
            <a:fld id="{2AF95F50-2E7B-40D5-BAE8-2FDBAC6811C8}" type="slidenum">
              <a:rPr lang="en-US" smtClean="0"/>
              <a:t>‹#›</a:t>
            </a:fld>
            <a:endParaRPr lang="en-US"/>
          </a:p>
        </p:txBody>
      </p:sp>
    </p:spTree>
    <p:extLst>
      <p:ext uri="{BB962C8B-B14F-4D97-AF65-F5344CB8AC3E}">
        <p14:creationId xmlns:p14="http://schemas.microsoft.com/office/powerpoint/2010/main" val="4019039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D58847-C358-4913-8C75-4E4CFDB5A25B}" type="datetime1">
              <a:rPr lang="en-US" smtClean="0"/>
              <a:t>6/2/2024</a:t>
            </a:fld>
            <a:endParaRPr lang="en-US"/>
          </a:p>
        </p:txBody>
      </p:sp>
      <p:sp>
        <p:nvSpPr>
          <p:cNvPr id="6" name="Footer Placeholder 5"/>
          <p:cNvSpPr>
            <a:spLocks noGrp="1"/>
          </p:cNvSpPr>
          <p:nvPr>
            <p:ph type="ftr" sz="quarter" idx="11"/>
          </p:nvPr>
        </p:nvSpPr>
        <p:spPr/>
        <p:txBody>
          <a:bodyPr/>
          <a:lstStyle/>
          <a:p>
            <a:r>
              <a:rPr lang="en-US"/>
              <a:t>Tim Munther – Pine Valley 2024 – Rooted in Him</a:t>
            </a:r>
          </a:p>
        </p:txBody>
      </p:sp>
      <p:sp>
        <p:nvSpPr>
          <p:cNvPr id="7" name="Slide Number Placeholder 6"/>
          <p:cNvSpPr>
            <a:spLocks noGrp="1"/>
          </p:cNvSpPr>
          <p:nvPr>
            <p:ph type="sldNum" sz="quarter" idx="12"/>
          </p:nvPr>
        </p:nvSpPr>
        <p:spPr/>
        <p:txBody>
          <a:bodyPr/>
          <a:lstStyle/>
          <a:p>
            <a:fld id="{2AF95F50-2E7B-40D5-BAE8-2FDBAC6811C8}" type="slidenum">
              <a:rPr lang="en-US" smtClean="0"/>
              <a:t>‹#›</a:t>
            </a:fld>
            <a:endParaRPr lang="en-US"/>
          </a:p>
        </p:txBody>
      </p:sp>
    </p:spTree>
    <p:extLst>
      <p:ext uri="{BB962C8B-B14F-4D97-AF65-F5344CB8AC3E}">
        <p14:creationId xmlns:p14="http://schemas.microsoft.com/office/powerpoint/2010/main" val="4077504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EA5A2F-AB25-4DE7-A498-BA614CFBBFDD}" type="datetime1">
              <a:rPr lang="en-US" smtClean="0"/>
              <a:t>6/2/2024</a:t>
            </a:fld>
            <a:endParaRPr lang="en-US"/>
          </a:p>
        </p:txBody>
      </p:sp>
      <p:sp>
        <p:nvSpPr>
          <p:cNvPr id="6" name="Footer Placeholder 5"/>
          <p:cNvSpPr>
            <a:spLocks noGrp="1"/>
          </p:cNvSpPr>
          <p:nvPr>
            <p:ph type="ftr" sz="quarter" idx="11"/>
          </p:nvPr>
        </p:nvSpPr>
        <p:spPr/>
        <p:txBody>
          <a:bodyPr/>
          <a:lstStyle/>
          <a:p>
            <a:r>
              <a:rPr lang="en-US"/>
              <a:t>Tim Munther – Pine Valley 2024 – Rooted in Him</a:t>
            </a:r>
          </a:p>
        </p:txBody>
      </p:sp>
      <p:sp>
        <p:nvSpPr>
          <p:cNvPr id="7" name="Slide Number Placeholder 6"/>
          <p:cNvSpPr>
            <a:spLocks noGrp="1"/>
          </p:cNvSpPr>
          <p:nvPr>
            <p:ph type="sldNum" sz="quarter" idx="12"/>
          </p:nvPr>
        </p:nvSpPr>
        <p:spPr/>
        <p:txBody>
          <a:bodyPr/>
          <a:lstStyle/>
          <a:p>
            <a:fld id="{2AF95F50-2E7B-40D5-BAE8-2FDBAC6811C8}" type="slidenum">
              <a:rPr lang="en-US" smtClean="0"/>
              <a:t>‹#›</a:t>
            </a:fld>
            <a:endParaRPr lang="en-US"/>
          </a:p>
        </p:txBody>
      </p:sp>
    </p:spTree>
    <p:extLst>
      <p:ext uri="{BB962C8B-B14F-4D97-AF65-F5344CB8AC3E}">
        <p14:creationId xmlns:p14="http://schemas.microsoft.com/office/powerpoint/2010/main" val="4161185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F8E7C4-0C8B-4C52-BC99-828561EACED4}" type="datetime1">
              <a:rPr lang="en-US" smtClean="0"/>
              <a:t>6/2/2024</a:t>
            </a:fld>
            <a:endParaRPr lang="en-US"/>
          </a:p>
        </p:txBody>
      </p:sp>
      <p:sp>
        <p:nvSpPr>
          <p:cNvPr id="6" name="Footer Placeholder 5"/>
          <p:cNvSpPr>
            <a:spLocks noGrp="1"/>
          </p:cNvSpPr>
          <p:nvPr>
            <p:ph type="ftr" sz="quarter" idx="11"/>
          </p:nvPr>
        </p:nvSpPr>
        <p:spPr/>
        <p:txBody>
          <a:bodyPr/>
          <a:lstStyle/>
          <a:p>
            <a:r>
              <a:rPr lang="en-US"/>
              <a:t>Tim Munther – Pine Valley 2024 – Rooted in Him</a:t>
            </a:r>
          </a:p>
        </p:txBody>
      </p:sp>
      <p:sp>
        <p:nvSpPr>
          <p:cNvPr id="7" name="Slide Number Placeholder 6"/>
          <p:cNvSpPr>
            <a:spLocks noGrp="1"/>
          </p:cNvSpPr>
          <p:nvPr>
            <p:ph type="sldNum" sz="quarter" idx="12"/>
          </p:nvPr>
        </p:nvSpPr>
        <p:spPr/>
        <p:txBody>
          <a:bodyPr/>
          <a:lstStyle/>
          <a:p>
            <a:fld id="{2AF95F50-2E7B-40D5-BAE8-2FDBAC6811C8}" type="slidenum">
              <a:rPr lang="en-US" smtClean="0"/>
              <a:t>‹#›</a:t>
            </a:fld>
            <a:endParaRPr lang="en-US"/>
          </a:p>
        </p:txBody>
      </p:sp>
    </p:spTree>
    <p:extLst>
      <p:ext uri="{BB962C8B-B14F-4D97-AF65-F5344CB8AC3E}">
        <p14:creationId xmlns:p14="http://schemas.microsoft.com/office/powerpoint/2010/main" val="585803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6844AF-DB04-4168-9D94-5B34FC81DE53}" type="datetime1">
              <a:rPr lang="en-US" smtClean="0"/>
              <a:t>6/2/2024</a:t>
            </a:fld>
            <a:endParaRPr lang="en-US"/>
          </a:p>
        </p:txBody>
      </p:sp>
      <p:sp>
        <p:nvSpPr>
          <p:cNvPr id="6" name="Footer Placeholder 5"/>
          <p:cNvSpPr>
            <a:spLocks noGrp="1"/>
          </p:cNvSpPr>
          <p:nvPr>
            <p:ph type="ftr" sz="quarter" idx="11"/>
          </p:nvPr>
        </p:nvSpPr>
        <p:spPr/>
        <p:txBody>
          <a:bodyPr/>
          <a:lstStyle/>
          <a:p>
            <a:r>
              <a:rPr lang="en-US"/>
              <a:t>Tim Munther – Pine Valley 2024 – Rooted in Him</a:t>
            </a:r>
          </a:p>
        </p:txBody>
      </p:sp>
      <p:sp>
        <p:nvSpPr>
          <p:cNvPr id="7" name="Slide Number Placeholder 6"/>
          <p:cNvSpPr>
            <a:spLocks noGrp="1"/>
          </p:cNvSpPr>
          <p:nvPr>
            <p:ph type="sldNum" sz="quarter" idx="12"/>
          </p:nvPr>
        </p:nvSpPr>
        <p:spPr/>
        <p:txBody>
          <a:bodyPr/>
          <a:lstStyle/>
          <a:p>
            <a:fld id="{2AF95F50-2E7B-40D5-BAE8-2FDBAC6811C8}"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533708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8CC3AE-31CB-4C46-9243-CFCB3D81EA8D}" type="datetime1">
              <a:rPr lang="en-US" smtClean="0"/>
              <a:t>6/2/2024</a:t>
            </a:fld>
            <a:endParaRPr lang="en-US"/>
          </a:p>
        </p:txBody>
      </p:sp>
      <p:sp>
        <p:nvSpPr>
          <p:cNvPr id="6" name="Footer Placeholder 5"/>
          <p:cNvSpPr>
            <a:spLocks noGrp="1"/>
          </p:cNvSpPr>
          <p:nvPr>
            <p:ph type="ftr" sz="quarter" idx="11"/>
          </p:nvPr>
        </p:nvSpPr>
        <p:spPr/>
        <p:txBody>
          <a:bodyPr/>
          <a:lstStyle/>
          <a:p>
            <a:r>
              <a:rPr lang="en-US"/>
              <a:t>Tim Munther – Pine Valley 2024 – Rooted in Him</a:t>
            </a:r>
          </a:p>
        </p:txBody>
      </p:sp>
      <p:sp>
        <p:nvSpPr>
          <p:cNvPr id="7" name="Slide Number Placeholder 6"/>
          <p:cNvSpPr>
            <a:spLocks noGrp="1"/>
          </p:cNvSpPr>
          <p:nvPr>
            <p:ph type="sldNum" sz="quarter" idx="12"/>
          </p:nvPr>
        </p:nvSpPr>
        <p:spPr/>
        <p:txBody>
          <a:bodyPr/>
          <a:lstStyle/>
          <a:p>
            <a:fld id="{2AF95F50-2E7B-40D5-BAE8-2FDBAC6811C8}" type="slidenum">
              <a:rPr lang="en-US" smtClean="0"/>
              <a:t>‹#›</a:t>
            </a:fld>
            <a:endParaRPr lang="en-US"/>
          </a:p>
        </p:txBody>
      </p:sp>
    </p:spTree>
    <p:extLst>
      <p:ext uri="{BB962C8B-B14F-4D97-AF65-F5344CB8AC3E}">
        <p14:creationId xmlns:p14="http://schemas.microsoft.com/office/powerpoint/2010/main" val="3973590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628F48-ECD9-4356-B82D-68EC3E6975DD}" type="datetime1">
              <a:rPr lang="en-US" smtClean="0"/>
              <a:t>6/2/2024</a:t>
            </a:fld>
            <a:endParaRPr lang="en-US"/>
          </a:p>
        </p:txBody>
      </p:sp>
      <p:sp>
        <p:nvSpPr>
          <p:cNvPr id="4" name="Footer Placeholder 3"/>
          <p:cNvSpPr>
            <a:spLocks noGrp="1"/>
          </p:cNvSpPr>
          <p:nvPr>
            <p:ph type="ftr" sz="quarter" idx="11"/>
          </p:nvPr>
        </p:nvSpPr>
        <p:spPr/>
        <p:txBody>
          <a:bodyPr/>
          <a:lstStyle/>
          <a:p>
            <a:r>
              <a:rPr lang="en-US"/>
              <a:t>Tim Munther – Pine Valley 2024 – Rooted in Him</a:t>
            </a:r>
          </a:p>
        </p:txBody>
      </p:sp>
      <p:sp>
        <p:nvSpPr>
          <p:cNvPr id="5" name="Slide Number Placeholder 4"/>
          <p:cNvSpPr>
            <a:spLocks noGrp="1"/>
          </p:cNvSpPr>
          <p:nvPr>
            <p:ph type="sldNum" sz="quarter" idx="12"/>
          </p:nvPr>
        </p:nvSpPr>
        <p:spPr/>
        <p:txBody>
          <a:bodyPr/>
          <a:lstStyle/>
          <a:p>
            <a:fld id="{2AF95F50-2E7B-40D5-BAE8-2FDBAC6811C8}" type="slidenum">
              <a:rPr lang="en-US" smtClean="0"/>
              <a:t>‹#›</a:t>
            </a:fld>
            <a:endParaRPr lang="en-US"/>
          </a:p>
        </p:txBody>
      </p:sp>
    </p:spTree>
    <p:extLst>
      <p:ext uri="{BB962C8B-B14F-4D97-AF65-F5344CB8AC3E}">
        <p14:creationId xmlns:p14="http://schemas.microsoft.com/office/powerpoint/2010/main" val="42442602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999B258-0764-44A1-AE11-2E18F6F16001}" type="datetime1">
              <a:rPr lang="en-US" smtClean="0"/>
              <a:t>6/2/2024</a:t>
            </a:fld>
            <a:endParaRPr lang="en-US"/>
          </a:p>
        </p:txBody>
      </p:sp>
      <p:sp>
        <p:nvSpPr>
          <p:cNvPr id="4" name="Footer Placeholder 3"/>
          <p:cNvSpPr>
            <a:spLocks noGrp="1"/>
          </p:cNvSpPr>
          <p:nvPr>
            <p:ph type="ftr" sz="quarter" idx="11"/>
          </p:nvPr>
        </p:nvSpPr>
        <p:spPr/>
        <p:txBody>
          <a:bodyPr/>
          <a:lstStyle/>
          <a:p>
            <a:r>
              <a:rPr lang="en-US"/>
              <a:t>Tim Munther – Pine Valley 2024 – Rooted in Him</a:t>
            </a:r>
          </a:p>
        </p:txBody>
      </p:sp>
      <p:sp>
        <p:nvSpPr>
          <p:cNvPr id="5" name="Slide Number Placeholder 4"/>
          <p:cNvSpPr>
            <a:spLocks noGrp="1"/>
          </p:cNvSpPr>
          <p:nvPr>
            <p:ph type="sldNum" sz="quarter" idx="12"/>
          </p:nvPr>
        </p:nvSpPr>
        <p:spPr/>
        <p:txBody>
          <a:bodyPr/>
          <a:lstStyle/>
          <a:p>
            <a:fld id="{2AF95F50-2E7B-40D5-BAE8-2FDBAC6811C8}" type="slidenum">
              <a:rPr lang="en-US" smtClean="0"/>
              <a:t>‹#›</a:t>
            </a:fld>
            <a:endParaRPr lang="en-US"/>
          </a:p>
        </p:txBody>
      </p:sp>
    </p:spTree>
    <p:extLst>
      <p:ext uri="{BB962C8B-B14F-4D97-AF65-F5344CB8AC3E}">
        <p14:creationId xmlns:p14="http://schemas.microsoft.com/office/powerpoint/2010/main" val="803909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1D39B9-5E3C-49E5-8561-9486B9204141}" type="datetime1">
              <a:rPr lang="en-US" smtClean="0"/>
              <a:t>6/2/2024</a:t>
            </a:fld>
            <a:endParaRPr lang="en-US"/>
          </a:p>
        </p:txBody>
      </p:sp>
      <p:sp>
        <p:nvSpPr>
          <p:cNvPr id="5" name="Footer Placeholder 4"/>
          <p:cNvSpPr>
            <a:spLocks noGrp="1"/>
          </p:cNvSpPr>
          <p:nvPr>
            <p:ph type="ftr" sz="quarter" idx="11"/>
          </p:nvPr>
        </p:nvSpPr>
        <p:spPr/>
        <p:txBody>
          <a:bodyPr/>
          <a:lstStyle/>
          <a:p>
            <a:r>
              <a:rPr lang="en-US"/>
              <a:t>Tim Munther – Pine Valley 2024 – Rooted in Him</a:t>
            </a:r>
          </a:p>
        </p:txBody>
      </p:sp>
      <p:sp>
        <p:nvSpPr>
          <p:cNvPr id="6" name="Slide Number Placeholder 5"/>
          <p:cNvSpPr>
            <a:spLocks noGrp="1"/>
          </p:cNvSpPr>
          <p:nvPr>
            <p:ph type="sldNum" sz="quarter" idx="12"/>
          </p:nvPr>
        </p:nvSpPr>
        <p:spPr/>
        <p:txBody>
          <a:bodyPr/>
          <a:lstStyle/>
          <a:p>
            <a:fld id="{2AF95F50-2E7B-40D5-BAE8-2FDBAC6811C8}" type="slidenum">
              <a:rPr lang="en-US" smtClean="0"/>
              <a:t>‹#›</a:t>
            </a:fld>
            <a:endParaRPr lang="en-US"/>
          </a:p>
        </p:txBody>
      </p:sp>
    </p:spTree>
    <p:extLst>
      <p:ext uri="{BB962C8B-B14F-4D97-AF65-F5344CB8AC3E}">
        <p14:creationId xmlns:p14="http://schemas.microsoft.com/office/powerpoint/2010/main" val="1934873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238C9-D903-401F-BF28-8B691A8D6A74}" type="datetime1">
              <a:rPr lang="en-US" smtClean="0"/>
              <a:t>6/2/2024</a:t>
            </a:fld>
            <a:endParaRPr lang="en-US"/>
          </a:p>
        </p:txBody>
      </p:sp>
      <p:sp>
        <p:nvSpPr>
          <p:cNvPr id="5" name="Footer Placeholder 4"/>
          <p:cNvSpPr>
            <a:spLocks noGrp="1"/>
          </p:cNvSpPr>
          <p:nvPr>
            <p:ph type="ftr" sz="quarter" idx="11"/>
          </p:nvPr>
        </p:nvSpPr>
        <p:spPr/>
        <p:txBody>
          <a:bodyPr/>
          <a:lstStyle/>
          <a:p>
            <a:r>
              <a:rPr lang="en-US"/>
              <a:t>Tim Munther – Pine Valley 2024 – Rooted in Him</a:t>
            </a:r>
          </a:p>
        </p:txBody>
      </p:sp>
      <p:sp>
        <p:nvSpPr>
          <p:cNvPr id="6" name="Slide Number Placeholder 5"/>
          <p:cNvSpPr>
            <a:spLocks noGrp="1"/>
          </p:cNvSpPr>
          <p:nvPr>
            <p:ph type="sldNum" sz="quarter" idx="12"/>
          </p:nvPr>
        </p:nvSpPr>
        <p:spPr/>
        <p:txBody>
          <a:bodyPr/>
          <a:lstStyle/>
          <a:p>
            <a:fld id="{2AF95F50-2E7B-40D5-BAE8-2FDBAC6811C8}" type="slidenum">
              <a:rPr lang="en-US" smtClean="0"/>
              <a:t>‹#›</a:t>
            </a:fld>
            <a:endParaRPr lang="en-US"/>
          </a:p>
        </p:txBody>
      </p:sp>
    </p:spTree>
    <p:extLst>
      <p:ext uri="{BB962C8B-B14F-4D97-AF65-F5344CB8AC3E}">
        <p14:creationId xmlns:p14="http://schemas.microsoft.com/office/powerpoint/2010/main" val="824259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B8D86FC6-C805-4CB3-8DB6-94ED1D1FBBEB}" type="datetime1">
              <a:rPr lang="en-US" smtClean="0"/>
              <a:t>6/2/2024</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r>
              <a:rPr lang="en-US" dirty="0"/>
              <a:t>Tim Munther – Pine Valley 2024 – Rooted in Him</a:t>
            </a: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2AF95F50-2E7B-40D5-BAE8-2FDBAC6811C8}" type="slidenum">
              <a:rPr lang="en-US" smtClean="0"/>
              <a:t>‹#›</a:t>
            </a:fld>
            <a:endParaRPr lang="en-US"/>
          </a:p>
        </p:txBody>
      </p:sp>
    </p:spTree>
    <p:extLst>
      <p:ext uri="{BB962C8B-B14F-4D97-AF65-F5344CB8AC3E}">
        <p14:creationId xmlns:p14="http://schemas.microsoft.com/office/powerpoint/2010/main" val="2881938699"/>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hf hdr="0"/>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24566F-6030-D66F-B990-40B5C2BF1934}"/>
              </a:ext>
            </a:extLst>
          </p:cNvPr>
          <p:cNvSpPr/>
          <p:nvPr/>
        </p:nvSpPr>
        <p:spPr>
          <a:xfrm>
            <a:off x="7637928" y="1920240"/>
            <a:ext cx="3680311" cy="1624309"/>
          </a:xfrm>
          <a:prstGeom prst="rect">
            <a:avLst/>
          </a:prstGeom>
          <a:solidFill>
            <a:srgbClr val="BC451B"/>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800000"/>
              </a:highlight>
            </a:endParaRPr>
          </a:p>
        </p:txBody>
      </p:sp>
      <p:sp>
        <p:nvSpPr>
          <p:cNvPr id="14" name="Title 1">
            <a:extLst>
              <a:ext uri="{FF2B5EF4-FFF2-40B4-BE49-F238E27FC236}">
                <a16:creationId xmlns:a16="http://schemas.microsoft.com/office/drawing/2014/main" id="{098CB480-FB6B-90D6-4958-2E25D53C9641}"/>
              </a:ext>
            </a:extLst>
          </p:cNvPr>
          <p:cNvSpPr txBox="1">
            <a:spLocks/>
          </p:cNvSpPr>
          <p:nvPr/>
        </p:nvSpPr>
        <p:spPr>
          <a:xfrm>
            <a:off x="5999270" y="1158238"/>
            <a:ext cx="7264887" cy="2440101"/>
          </a:xfrm>
          <a:prstGeom prst="rect">
            <a:avLst/>
          </a:prstGeom>
          <a:effectLst>
            <a:outerShdw blurRad="25400" dir="17880000">
              <a:srgbClr val="000000">
                <a:alpha val="46000"/>
              </a:srgbClr>
            </a:outerShdw>
          </a:effectLst>
        </p:spPr>
        <p:txBody>
          <a:bodyPr vert="horz" lIns="91440" tIns="45720" rIns="91440" bIns="45720" rtlCol="0" anchor="b">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1500" dirty="0">
                <a:solidFill>
                  <a:srgbClr val="BC451B"/>
                </a:solidFill>
              </a:rPr>
              <a:t>HIM</a:t>
            </a:r>
          </a:p>
        </p:txBody>
      </p:sp>
      <p:sp>
        <p:nvSpPr>
          <p:cNvPr id="2" name="Title 1">
            <a:extLst>
              <a:ext uri="{FF2B5EF4-FFF2-40B4-BE49-F238E27FC236}">
                <a16:creationId xmlns:a16="http://schemas.microsoft.com/office/drawing/2014/main" id="{61669022-B9EE-5999-DE6B-858D8BA44BB2}"/>
              </a:ext>
            </a:extLst>
          </p:cNvPr>
          <p:cNvSpPr>
            <a:spLocks noGrp="1"/>
          </p:cNvSpPr>
          <p:nvPr>
            <p:ph type="ctrTitle"/>
          </p:nvPr>
        </p:nvSpPr>
        <p:spPr/>
        <p:txBody>
          <a:bodyPr/>
          <a:lstStyle/>
          <a:p>
            <a:r>
              <a:rPr lang="en-US" dirty="0"/>
              <a:t>Rooted in the Word</a:t>
            </a:r>
          </a:p>
        </p:txBody>
      </p:sp>
      <p:sp>
        <p:nvSpPr>
          <p:cNvPr id="3" name="Subtitle 2">
            <a:extLst>
              <a:ext uri="{FF2B5EF4-FFF2-40B4-BE49-F238E27FC236}">
                <a16:creationId xmlns:a16="http://schemas.microsoft.com/office/drawing/2014/main" id="{F332D5D5-B2E4-5074-87A8-D12AD7E1E347}"/>
              </a:ext>
            </a:extLst>
          </p:cNvPr>
          <p:cNvSpPr>
            <a:spLocks noGrp="1"/>
          </p:cNvSpPr>
          <p:nvPr>
            <p:ph type="subTitle" idx="1"/>
          </p:nvPr>
        </p:nvSpPr>
        <p:spPr>
          <a:xfrm>
            <a:off x="1370693" y="3598339"/>
            <a:ext cx="9440034" cy="2659026"/>
          </a:xfrm>
        </p:spPr>
        <p:txBody>
          <a:bodyPr>
            <a:normAutofit/>
          </a:bodyPr>
          <a:lstStyle/>
          <a:p>
            <a:r>
              <a:rPr lang="en-US" sz="3600" i="1" dirty="0">
                <a:solidFill>
                  <a:schemeClr val="lt1"/>
                </a:solidFill>
              </a:rPr>
              <a:t>Digging Deep – Colossians 2:6-7</a:t>
            </a:r>
          </a:p>
          <a:p>
            <a:endParaRPr lang="en-US" dirty="0">
              <a:solidFill>
                <a:schemeClr val="lt1"/>
              </a:solidFill>
            </a:endParaRPr>
          </a:p>
          <a:p>
            <a:r>
              <a:rPr lang="en-US" dirty="0">
                <a:solidFill>
                  <a:schemeClr val="lt1"/>
                </a:solidFill>
              </a:rPr>
              <a:t>Tim Munther</a:t>
            </a:r>
          </a:p>
          <a:p>
            <a:r>
              <a:rPr lang="en-US" dirty="0">
                <a:solidFill>
                  <a:schemeClr val="lt1"/>
                </a:solidFill>
              </a:rPr>
              <a:t>Pine Valley 2024</a:t>
            </a:r>
            <a:endParaRPr lang="en-US" dirty="0"/>
          </a:p>
          <a:p>
            <a:endParaRPr lang="en-US" dirty="0"/>
          </a:p>
        </p:txBody>
      </p:sp>
    </p:spTree>
    <p:extLst>
      <p:ext uri="{BB962C8B-B14F-4D97-AF65-F5344CB8AC3E}">
        <p14:creationId xmlns:p14="http://schemas.microsoft.com/office/powerpoint/2010/main" val="1421870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A11B8C15-DB81-48B9-534F-B9653A1E60FC}"/>
              </a:ext>
            </a:extLst>
          </p:cNvPr>
          <p:cNvSpPr>
            <a:spLocks noGrp="1"/>
          </p:cNvSpPr>
          <p:nvPr>
            <p:ph type="title"/>
          </p:nvPr>
        </p:nvSpPr>
        <p:spPr/>
        <p:txBody>
          <a:bodyPr/>
          <a:lstStyle/>
          <a:p>
            <a:r>
              <a:rPr lang="en-US" dirty="0"/>
              <a:t>Motivating Passages</a:t>
            </a:r>
          </a:p>
        </p:txBody>
      </p:sp>
      <p:sp>
        <p:nvSpPr>
          <p:cNvPr id="4" name="Date Placeholder 3">
            <a:extLst>
              <a:ext uri="{FF2B5EF4-FFF2-40B4-BE49-F238E27FC236}">
                <a16:creationId xmlns:a16="http://schemas.microsoft.com/office/drawing/2014/main" id="{DA43F72F-2E16-014A-31D4-8DEEF73E8A09}"/>
              </a:ext>
            </a:extLst>
          </p:cNvPr>
          <p:cNvSpPr>
            <a:spLocks noGrp="1"/>
          </p:cNvSpPr>
          <p:nvPr>
            <p:ph type="dt" sz="half" idx="10"/>
          </p:nvPr>
        </p:nvSpPr>
        <p:spPr>
          <a:xfrm>
            <a:off x="7678736" y="6247259"/>
            <a:ext cx="2743200" cy="365125"/>
          </a:xfrm>
        </p:spPr>
        <p:txBody>
          <a:bodyPr/>
          <a:lstStyle/>
          <a:p>
            <a:fld id="{F8CC38E2-7A01-406E-871D-E765467E7D7E}" type="datetime1">
              <a:rPr lang="en-US" smtClean="0"/>
              <a:pPr/>
              <a:t>6/2/2024</a:t>
            </a:fld>
            <a:endParaRPr lang="en-US"/>
          </a:p>
        </p:txBody>
      </p:sp>
      <p:sp>
        <p:nvSpPr>
          <p:cNvPr id="5" name="Footer Placeholder 4">
            <a:extLst>
              <a:ext uri="{FF2B5EF4-FFF2-40B4-BE49-F238E27FC236}">
                <a16:creationId xmlns:a16="http://schemas.microsoft.com/office/drawing/2014/main" id="{C6A56066-DA00-5894-AE1A-F8F7B885ADC5}"/>
              </a:ext>
            </a:extLst>
          </p:cNvPr>
          <p:cNvSpPr>
            <a:spLocks noGrp="1"/>
          </p:cNvSpPr>
          <p:nvPr>
            <p:ph type="ftr" sz="quarter" idx="11"/>
          </p:nvPr>
        </p:nvSpPr>
        <p:spPr>
          <a:xfrm>
            <a:off x="913795" y="6247259"/>
            <a:ext cx="6672865" cy="365125"/>
          </a:xfrm>
        </p:spPr>
        <p:txBody>
          <a:bodyPr/>
          <a:lstStyle/>
          <a:p>
            <a:r>
              <a:rPr lang="en-US"/>
              <a:t>Tim Munther – Pine Valley 2024 – Rooted in Him</a:t>
            </a:r>
            <a:endParaRPr lang="en-US" dirty="0"/>
          </a:p>
        </p:txBody>
      </p:sp>
      <p:sp>
        <p:nvSpPr>
          <p:cNvPr id="6" name="Slide Number Placeholder 5">
            <a:extLst>
              <a:ext uri="{FF2B5EF4-FFF2-40B4-BE49-F238E27FC236}">
                <a16:creationId xmlns:a16="http://schemas.microsoft.com/office/drawing/2014/main" id="{DE1D06B8-89BF-7D84-3587-027B84D5B179}"/>
              </a:ext>
            </a:extLst>
          </p:cNvPr>
          <p:cNvSpPr>
            <a:spLocks noGrp="1"/>
          </p:cNvSpPr>
          <p:nvPr>
            <p:ph type="sldNum" sz="quarter" idx="12"/>
          </p:nvPr>
        </p:nvSpPr>
        <p:spPr>
          <a:xfrm>
            <a:off x="10514011" y="6247259"/>
            <a:ext cx="753545" cy="365125"/>
          </a:xfrm>
        </p:spPr>
        <p:txBody>
          <a:bodyPr/>
          <a:lstStyle/>
          <a:p>
            <a:fld id="{2AF95F50-2E7B-40D5-BAE8-2FDBAC6811C8}" type="slidenum">
              <a:rPr lang="en-US" smtClean="0"/>
              <a:pPr/>
              <a:t>2</a:t>
            </a:fld>
            <a:endParaRPr lang="en-US"/>
          </a:p>
        </p:txBody>
      </p:sp>
      <p:sp>
        <p:nvSpPr>
          <p:cNvPr id="19" name="Content Placeholder 2">
            <a:extLst>
              <a:ext uri="{FF2B5EF4-FFF2-40B4-BE49-F238E27FC236}">
                <a16:creationId xmlns:a16="http://schemas.microsoft.com/office/drawing/2014/main" id="{695DD13B-12C7-26D1-A383-D0DCEFE9B5AF}"/>
              </a:ext>
            </a:extLst>
          </p:cNvPr>
          <p:cNvSpPr txBox="1">
            <a:spLocks/>
          </p:cNvSpPr>
          <p:nvPr/>
        </p:nvSpPr>
        <p:spPr>
          <a:xfrm>
            <a:off x="913795" y="3812381"/>
            <a:ext cx="10353675" cy="2275839"/>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Font typeface="Wingdings 2" charset="2"/>
              <a:buNone/>
            </a:pPr>
            <a:r>
              <a:rPr lang="en-US" sz="2800" b="1" dirty="0"/>
              <a:t>Psalm 1:2-3 </a:t>
            </a:r>
            <a:r>
              <a:rPr lang="en-US" sz="2800" dirty="0"/>
              <a:t>2 …[Blessed is the man whose]... delight is in the law of the Lord, and in His law he meditates day and night. 3 He shall be like a tree planted by the rivers of water, that brings forth its fruit in its season, whose leaf also shall not wither; and whatever he does shall prosper.</a:t>
            </a:r>
          </a:p>
          <a:p>
            <a:endParaRPr lang="en-US" sz="2800" dirty="0"/>
          </a:p>
        </p:txBody>
      </p:sp>
      <p:sp>
        <p:nvSpPr>
          <p:cNvPr id="20" name="Content Placeholder 2">
            <a:extLst>
              <a:ext uri="{FF2B5EF4-FFF2-40B4-BE49-F238E27FC236}">
                <a16:creationId xmlns:a16="http://schemas.microsoft.com/office/drawing/2014/main" id="{DF44FB4F-D4ED-E959-3399-D4F9EB084A2B}"/>
              </a:ext>
            </a:extLst>
          </p:cNvPr>
          <p:cNvSpPr txBox="1">
            <a:spLocks/>
          </p:cNvSpPr>
          <p:nvPr/>
        </p:nvSpPr>
        <p:spPr>
          <a:xfrm>
            <a:off x="924530" y="1738643"/>
            <a:ext cx="10353675" cy="2275839"/>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800" b="1" dirty="0"/>
              <a:t>Colossians 2:6-7 </a:t>
            </a:r>
            <a:r>
              <a:rPr lang="en-US" sz="2800" dirty="0"/>
              <a:t>6 As you therefore have received Christ Jesus the Lord, so walk in Him, 7 rooted and built up in Him and established in the faith, as you have been taught, abounding in it with thanksgiving.</a:t>
            </a:r>
          </a:p>
        </p:txBody>
      </p:sp>
    </p:spTree>
    <p:extLst>
      <p:ext uri="{BB962C8B-B14F-4D97-AF65-F5344CB8AC3E}">
        <p14:creationId xmlns:p14="http://schemas.microsoft.com/office/powerpoint/2010/main" val="4029345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EEE08-1F25-284C-AE02-68243CB7B2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827A78-DE1F-A644-8B09-8E348D9D9B93}"/>
              </a:ext>
            </a:extLst>
          </p:cNvPr>
          <p:cNvSpPr>
            <a:spLocks noGrp="1"/>
          </p:cNvSpPr>
          <p:nvPr>
            <p:ph type="title"/>
          </p:nvPr>
        </p:nvSpPr>
        <p:spPr>
          <a:xfrm>
            <a:off x="965712" y="-11033"/>
            <a:ext cx="10353762" cy="970450"/>
          </a:xfrm>
        </p:spPr>
        <p:txBody>
          <a:bodyPr/>
          <a:lstStyle/>
          <a:p>
            <a:r>
              <a:rPr lang="en-US" dirty="0"/>
              <a:t>Surfers 								Students</a:t>
            </a:r>
          </a:p>
        </p:txBody>
      </p:sp>
      <p:sp>
        <p:nvSpPr>
          <p:cNvPr id="3" name="Content Placeholder 2">
            <a:extLst>
              <a:ext uri="{FF2B5EF4-FFF2-40B4-BE49-F238E27FC236}">
                <a16:creationId xmlns:a16="http://schemas.microsoft.com/office/drawing/2014/main" id="{3EED9F23-9978-C7C4-8C01-B72F51BA4E22}"/>
              </a:ext>
            </a:extLst>
          </p:cNvPr>
          <p:cNvSpPr>
            <a:spLocks noGrp="1"/>
          </p:cNvSpPr>
          <p:nvPr>
            <p:ph idx="1"/>
          </p:nvPr>
        </p:nvSpPr>
        <p:spPr>
          <a:xfrm>
            <a:off x="913794" y="4959783"/>
            <a:ext cx="10353762" cy="1298588"/>
          </a:xfrm>
        </p:spPr>
        <p:txBody>
          <a:bodyPr>
            <a:normAutofit lnSpcReduction="10000"/>
          </a:bodyPr>
          <a:lstStyle/>
          <a:p>
            <a:pPr marL="36900" indent="0">
              <a:buNone/>
            </a:pPr>
            <a:r>
              <a:rPr lang="en-US" b="1" dirty="0">
                <a:solidFill>
                  <a:srgbClr val="FFFFFF"/>
                </a:solidFill>
                <a:latin typeface="Liberation Sans" pitchFamily="18"/>
                <a:ea typeface="Microsoft YaHei" pitchFamily="2"/>
                <a:cs typeface="Mangal" pitchFamily="2"/>
              </a:rPr>
              <a:t>Combine “surfer” (one who experiences) and “student" (one who studies) so that the personal experience of the ocean is set in the context of bathymetry, currents, winds, swells, etc. resulting in a </a:t>
            </a:r>
            <a:r>
              <a:rPr lang="en-US" b="1" u="sng" dirty="0">
                <a:solidFill>
                  <a:srgbClr val="FFFFFF"/>
                </a:solidFill>
                <a:latin typeface="Liberation Sans" pitchFamily="18"/>
                <a:ea typeface="Microsoft YaHei" pitchFamily="2"/>
                <a:cs typeface="Mangal" pitchFamily="2"/>
              </a:rPr>
              <a:t>genuine love and accurate knowledge of the ocean.</a:t>
            </a:r>
          </a:p>
          <a:p>
            <a:pPr marL="36900" indent="0">
              <a:buNone/>
            </a:pPr>
            <a:r>
              <a:rPr lang="en-US" sz="1000" b="0" i="0" u="none" strike="noStrike" kern="1200" cap="none" dirty="0">
                <a:ln>
                  <a:noFill/>
                </a:ln>
                <a:solidFill>
                  <a:schemeClr val="bg2">
                    <a:lumMod val="50000"/>
                    <a:lumOff val="50000"/>
                  </a:schemeClr>
                </a:solidFill>
                <a:latin typeface="Arial" pitchFamily="34"/>
                <a:ea typeface="Microsoft YaHei" pitchFamily="2"/>
                <a:cs typeface="Arial" pitchFamily="34"/>
              </a:rPr>
              <a:t>Analogy developed from C.S. Lewis </a:t>
            </a:r>
            <a:r>
              <a:rPr lang="en-US" sz="1000" b="0" i="1" u="none" strike="noStrike" kern="1200" cap="none" dirty="0">
                <a:ln>
                  <a:noFill/>
                </a:ln>
                <a:solidFill>
                  <a:schemeClr val="bg2">
                    <a:lumMod val="50000"/>
                    <a:lumOff val="50000"/>
                  </a:schemeClr>
                </a:solidFill>
                <a:latin typeface="Arial" pitchFamily="34"/>
                <a:ea typeface="Microsoft YaHei" pitchFamily="2"/>
                <a:cs typeface="Arial" pitchFamily="34"/>
              </a:rPr>
              <a:t>Mere Christianity</a:t>
            </a:r>
            <a:endParaRPr lang="en-US" b="1" dirty="0">
              <a:solidFill>
                <a:schemeClr val="bg2">
                  <a:lumMod val="50000"/>
                  <a:lumOff val="50000"/>
                </a:schemeClr>
              </a:solidFill>
              <a:latin typeface="Liberation Sans" pitchFamily="18"/>
              <a:ea typeface="Microsoft YaHei" pitchFamily="2"/>
              <a:cs typeface="Mangal" pitchFamily="2"/>
            </a:endParaRPr>
          </a:p>
          <a:p>
            <a:endParaRPr lang="en-US" dirty="0"/>
          </a:p>
        </p:txBody>
      </p:sp>
      <p:pic>
        <p:nvPicPr>
          <p:cNvPr id="4" name="Picture Placeholder 2">
            <a:extLst>
              <a:ext uri="{FF2B5EF4-FFF2-40B4-BE49-F238E27FC236}">
                <a16:creationId xmlns:a16="http://schemas.microsoft.com/office/drawing/2014/main" id="{19425547-A97D-E993-3F95-7F9CF13651C8}"/>
              </a:ext>
            </a:extLst>
          </p:cNvPr>
          <p:cNvPicPr>
            <a:picLocks noChangeAspect="1"/>
          </p:cNvPicPr>
          <p:nvPr/>
        </p:nvPicPr>
        <p:blipFill>
          <a:blip r:embed="rId3">
            <a:lum/>
            <a:alphaModFix/>
          </a:blip>
          <a:srcRect/>
          <a:stretch>
            <a:fillRect/>
          </a:stretch>
        </p:blipFill>
        <p:spPr>
          <a:xfrm>
            <a:off x="231225" y="861163"/>
            <a:ext cx="5750444" cy="3839128"/>
          </a:xfrm>
          <a:prstGeom prst="rect">
            <a:avLst/>
          </a:prstGeom>
          <a:effectLst>
            <a:outerShdw blurRad="25400" dir="17880000">
              <a:srgbClr val="000000">
                <a:alpha val="46000"/>
              </a:srgbClr>
            </a:outerShdw>
          </a:effectLst>
        </p:spPr>
      </p:pic>
      <p:sp>
        <p:nvSpPr>
          <p:cNvPr id="6" name="Rectangle 5">
            <a:extLst>
              <a:ext uri="{FF2B5EF4-FFF2-40B4-BE49-F238E27FC236}">
                <a16:creationId xmlns:a16="http://schemas.microsoft.com/office/drawing/2014/main" id="{4BC23ACD-A950-48DB-23DB-CC4CA1CC5061}"/>
              </a:ext>
            </a:extLst>
          </p:cNvPr>
          <p:cNvSpPr/>
          <p:nvPr/>
        </p:nvSpPr>
        <p:spPr>
          <a:xfrm>
            <a:off x="1102697" y="4722315"/>
            <a:ext cx="4617304" cy="215444"/>
          </a:xfrm>
          <a:prstGeom prst="rect">
            <a:avLst/>
          </a:prstGeom>
        </p:spPr>
        <p:txBody>
          <a:bodyPr wrap="square">
            <a:spAutoFit/>
          </a:bodyPr>
          <a:lstStyle/>
          <a:p>
            <a:pPr lvl="0" hangingPunct="0"/>
            <a:r>
              <a:rPr lang="en-US" sz="800" dirty="0">
                <a:solidFill>
                  <a:schemeClr val="bg1">
                    <a:lumMod val="65000"/>
                    <a:lumOff val="35000"/>
                  </a:schemeClr>
                </a:solidFill>
                <a:latin typeface="Arial" pitchFamily="34"/>
                <a:ea typeface="Microsoft YaHei" pitchFamily="2"/>
                <a:cs typeface="Arial" pitchFamily="34"/>
              </a:rPr>
              <a:t>Image credit: https://www.surfer.com/features/keala-kennelly-it-swallowed-me-whole/</a:t>
            </a:r>
          </a:p>
        </p:txBody>
      </p:sp>
      <p:sp>
        <p:nvSpPr>
          <p:cNvPr id="7" name="Rectangle 6">
            <a:extLst>
              <a:ext uri="{FF2B5EF4-FFF2-40B4-BE49-F238E27FC236}">
                <a16:creationId xmlns:a16="http://schemas.microsoft.com/office/drawing/2014/main" id="{2F8070CC-8CEA-0F25-DEB8-4B29B3E33DD8}"/>
              </a:ext>
            </a:extLst>
          </p:cNvPr>
          <p:cNvSpPr/>
          <p:nvPr/>
        </p:nvSpPr>
        <p:spPr>
          <a:xfrm>
            <a:off x="6535271" y="4726741"/>
            <a:ext cx="5414682" cy="215444"/>
          </a:xfrm>
          <a:prstGeom prst="rect">
            <a:avLst/>
          </a:prstGeom>
        </p:spPr>
        <p:txBody>
          <a:bodyPr wrap="square">
            <a:spAutoFit/>
          </a:bodyPr>
          <a:lstStyle/>
          <a:p>
            <a:pPr lvl="0" hangingPunct="0"/>
            <a:r>
              <a:rPr lang="en-US" sz="800" dirty="0">
                <a:solidFill>
                  <a:schemeClr val="bg1">
                    <a:lumMod val="65000"/>
                    <a:lumOff val="35000"/>
                  </a:schemeClr>
                </a:solidFill>
                <a:latin typeface="Arial" pitchFamily="34"/>
                <a:ea typeface="Microsoft YaHei" pitchFamily="2"/>
                <a:cs typeface="Arial" pitchFamily="34"/>
              </a:rPr>
              <a:t>Image credit: https://www.surfline.com/surf-news/mechanics-of-teahupoo-tahiti-surf-worlds-heaviest-wave/31797</a:t>
            </a:r>
          </a:p>
        </p:txBody>
      </p:sp>
      <p:sp>
        <p:nvSpPr>
          <p:cNvPr id="9" name="Footer Placeholder 8">
            <a:extLst>
              <a:ext uri="{FF2B5EF4-FFF2-40B4-BE49-F238E27FC236}">
                <a16:creationId xmlns:a16="http://schemas.microsoft.com/office/drawing/2014/main" id="{4F9DA6B3-09BC-E76F-128A-69BD88E12312}"/>
              </a:ext>
            </a:extLst>
          </p:cNvPr>
          <p:cNvSpPr>
            <a:spLocks noGrp="1"/>
          </p:cNvSpPr>
          <p:nvPr>
            <p:ph type="ftr" sz="quarter" idx="11"/>
          </p:nvPr>
        </p:nvSpPr>
        <p:spPr/>
        <p:txBody>
          <a:bodyPr/>
          <a:lstStyle/>
          <a:p>
            <a:r>
              <a:rPr lang="en-US"/>
              <a:t>Tim Munther – Pine Valley 2024 – Rooted in Him</a:t>
            </a:r>
            <a:endParaRPr lang="en-US" dirty="0"/>
          </a:p>
        </p:txBody>
      </p:sp>
      <p:sp>
        <p:nvSpPr>
          <p:cNvPr id="11" name="Slide Number Placeholder 10">
            <a:extLst>
              <a:ext uri="{FF2B5EF4-FFF2-40B4-BE49-F238E27FC236}">
                <a16:creationId xmlns:a16="http://schemas.microsoft.com/office/drawing/2014/main" id="{4B555307-0686-ADA7-0F23-401C67A76447}"/>
              </a:ext>
            </a:extLst>
          </p:cNvPr>
          <p:cNvSpPr>
            <a:spLocks noGrp="1"/>
          </p:cNvSpPr>
          <p:nvPr>
            <p:ph type="sldNum" sz="quarter" idx="12"/>
          </p:nvPr>
        </p:nvSpPr>
        <p:spPr/>
        <p:txBody>
          <a:bodyPr/>
          <a:lstStyle/>
          <a:p>
            <a:fld id="{2AF95F50-2E7B-40D5-BAE8-2FDBAC6811C8}" type="slidenum">
              <a:rPr lang="en-US" smtClean="0"/>
              <a:t>3</a:t>
            </a:fld>
            <a:endParaRPr lang="en-US"/>
          </a:p>
        </p:txBody>
      </p:sp>
      <p:sp>
        <p:nvSpPr>
          <p:cNvPr id="12" name="Date Placeholder 11">
            <a:extLst>
              <a:ext uri="{FF2B5EF4-FFF2-40B4-BE49-F238E27FC236}">
                <a16:creationId xmlns:a16="http://schemas.microsoft.com/office/drawing/2014/main" id="{04FD1AB5-BA39-DE1C-D607-56D7961BA745}"/>
              </a:ext>
            </a:extLst>
          </p:cNvPr>
          <p:cNvSpPr>
            <a:spLocks noGrp="1"/>
          </p:cNvSpPr>
          <p:nvPr>
            <p:ph type="dt" sz="half" idx="10"/>
          </p:nvPr>
        </p:nvSpPr>
        <p:spPr/>
        <p:txBody>
          <a:bodyPr/>
          <a:lstStyle/>
          <a:p>
            <a:fld id="{55F64540-CCD2-4515-8F41-1B45AFF0BBF1}" type="datetime1">
              <a:rPr lang="en-US" smtClean="0"/>
              <a:t>6/2/2024</a:t>
            </a:fld>
            <a:endParaRPr lang="en-US"/>
          </a:p>
        </p:txBody>
      </p:sp>
      <p:pic>
        <p:nvPicPr>
          <p:cNvPr id="1028" name="Picture 4">
            <a:extLst>
              <a:ext uri="{FF2B5EF4-FFF2-40B4-BE49-F238E27FC236}">
                <a16:creationId xmlns:a16="http://schemas.microsoft.com/office/drawing/2014/main" id="{CF10E682-1EBC-E165-37F3-282160F5A3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7406" y="849677"/>
            <a:ext cx="4108288" cy="23109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26CF31F-A8C7-A0DB-3BD5-68173A707B3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512" r="9732"/>
          <a:stretch/>
        </p:blipFill>
        <p:spPr bwMode="auto">
          <a:xfrm>
            <a:off x="6670361" y="1750293"/>
            <a:ext cx="2253578" cy="15505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F76990BB-CB3F-5843-CFF7-AAA3E29A094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0000" b="13384"/>
          <a:stretch/>
        </p:blipFill>
        <p:spPr bwMode="auto">
          <a:xfrm>
            <a:off x="7529558" y="3082882"/>
            <a:ext cx="2083073" cy="15505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a:extLst>
              <a:ext uri="{FF2B5EF4-FFF2-40B4-BE49-F238E27FC236}">
                <a16:creationId xmlns:a16="http://schemas.microsoft.com/office/drawing/2014/main" id="{42E237F8-EEF6-EA1F-C31B-AE747220E3D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417" r="16220" b="15792"/>
          <a:stretch/>
        </p:blipFill>
        <p:spPr bwMode="auto">
          <a:xfrm>
            <a:off x="9431901" y="2829690"/>
            <a:ext cx="2434711" cy="1435037"/>
          </a:xfrm>
          <a:prstGeom prst="rect">
            <a:avLst/>
          </a:prstGeom>
          <a:noFill/>
          <a:extLst>
            <a:ext uri="{909E8E84-426E-40DD-AFC4-6F175D3DCCD1}">
              <a14:hiddenFill xmlns:a14="http://schemas.microsoft.com/office/drawing/2010/main">
                <a:solidFill>
                  <a:srgbClr val="FFFFFF"/>
                </a:solidFill>
              </a14:hiddenFill>
            </a:ext>
          </a:extLst>
        </p:spPr>
      </p:pic>
      <p:sp>
        <p:nvSpPr>
          <p:cNvPr id="5" name="Speech Bubble: Oval 4">
            <a:extLst>
              <a:ext uri="{FF2B5EF4-FFF2-40B4-BE49-F238E27FC236}">
                <a16:creationId xmlns:a16="http://schemas.microsoft.com/office/drawing/2014/main" id="{24B9047D-49BD-18EE-B089-B4512E6574C2}"/>
              </a:ext>
            </a:extLst>
          </p:cNvPr>
          <p:cNvSpPr/>
          <p:nvPr/>
        </p:nvSpPr>
        <p:spPr>
          <a:xfrm>
            <a:off x="778978" y="3300844"/>
            <a:ext cx="3793953" cy="1341729"/>
          </a:xfrm>
          <a:prstGeom prst="wedgeEllipseCallout">
            <a:avLst>
              <a:gd name="adj1" fmla="val 17259"/>
              <a:gd name="adj2" fmla="val -8489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Whoa </a:t>
            </a:r>
            <a:r>
              <a:rPr lang="en-US" dirty="0" err="1"/>
              <a:t>bruh</a:t>
            </a:r>
            <a:r>
              <a:rPr lang="en-US" dirty="0"/>
              <a:t>! You have no idea. Don’t weary me with all your math and models, man.</a:t>
            </a:r>
          </a:p>
        </p:txBody>
      </p:sp>
      <p:pic>
        <p:nvPicPr>
          <p:cNvPr id="13" name="Picture 12">
            <a:extLst>
              <a:ext uri="{FF2B5EF4-FFF2-40B4-BE49-F238E27FC236}">
                <a16:creationId xmlns:a16="http://schemas.microsoft.com/office/drawing/2014/main" id="{B145E7BD-62F3-8B55-18F9-44F3ED39AAC5}"/>
              </a:ext>
            </a:extLst>
          </p:cNvPr>
          <p:cNvPicPr>
            <a:picLocks noChangeAspect="1"/>
          </p:cNvPicPr>
          <p:nvPr/>
        </p:nvPicPr>
        <p:blipFill rotWithShape="1">
          <a:blip r:embed="rId8"/>
          <a:srcRect l="293"/>
          <a:stretch/>
        </p:blipFill>
        <p:spPr>
          <a:xfrm>
            <a:off x="9302819" y="2143908"/>
            <a:ext cx="885089" cy="787889"/>
          </a:xfrm>
          <a:prstGeom prst="rect">
            <a:avLst/>
          </a:prstGeom>
        </p:spPr>
      </p:pic>
      <p:sp>
        <p:nvSpPr>
          <p:cNvPr id="14" name="Speech Bubble: Oval 13">
            <a:extLst>
              <a:ext uri="{FF2B5EF4-FFF2-40B4-BE49-F238E27FC236}">
                <a16:creationId xmlns:a16="http://schemas.microsoft.com/office/drawing/2014/main" id="{11BFF4C9-4544-1108-3519-9BA671F1875B}"/>
              </a:ext>
            </a:extLst>
          </p:cNvPr>
          <p:cNvSpPr/>
          <p:nvPr/>
        </p:nvSpPr>
        <p:spPr>
          <a:xfrm>
            <a:off x="6900007" y="2931797"/>
            <a:ext cx="3793953" cy="1673973"/>
          </a:xfrm>
          <a:prstGeom prst="wedgeEllipseCallout">
            <a:avLst>
              <a:gd name="adj1" fmla="val 26106"/>
              <a:gd name="adj2" fmla="val -7056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Greetings Brother. You have no understanding. You cannot see passed your stoke… man.</a:t>
            </a:r>
          </a:p>
        </p:txBody>
      </p:sp>
    </p:spTree>
    <p:extLst>
      <p:ext uri="{BB962C8B-B14F-4D97-AF65-F5344CB8AC3E}">
        <p14:creationId xmlns:p14="http://schemas.microsoft.com/office/powerpoint/2010/main" val="371684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EEE08-1F25-284C-AE02-68243CB7B2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827A78-DE1F-A644-8B09-8E348D9D9B93}"/>
              </a:ext>
            </a:extLst>
          </p:cNvPr>
          <p:cNvSpPr>
            <a:spLocks noGrp="1"/>
          </p:cNvSpPr>
          <p:nvPr>
            <p:ph type="title"/>
          </p:nvPr>
        </p:nvSpPr>
        <p:spPr>
          <a:xfrm>
            <a:off x="965712" y="-11033"/>
            <a:ext cx="10353762" cy="970450"/>
          </a:xfrm>
        </p:spPr>
        <p:txBody>
          <a:bodyPr/>
          <a:lstStyle/>
          <a:p>
            <a:r>
              <a:rPr lang="en-US" dirty="0"/>
              <a:t>Surfers 								Students</a:t>
            </a:r>
          </a:p>
        </p:txBody>
      </p:sp>
      <p:sp>
        <p:nvSpPr>
          <p:cNvPr id="3" name="Content Placeholder 2">
            <a:extLst>
              <a:ext uri="{FF2B5EF4-FFF2-40B4-BE49-F238E27FC236}">
                <a16:creationId xmlns:a16="http://schemas.microsoft.com/office/drawing/2014/main" id="{3EED9F23-9978-C7C4-8C01-B72F51BA4E22}"/>
              </a:ext>
            </a:extLst>
          </p:cNvPr>
          <p:cNvSpPr>
            <a:spLocks noGrp="1"/>
          </p:cNvSpPr>
          <p:nvPr>
            <p:ph idx="1"/>
          </p:nvPr>
        </p:nvSpPr>
        <p:spPr>
          <a:xfrm>
            <a:off x="913794" y="4959783"/>
            <a:ext cx="10353762" cy="1298588"/>
          </a:xfrm>
        </p:spPr>
        <p:txBody>
          <a:bodyPr>
            <a:normAutofit lnSpcReduction="10000"/>
          </a:bodyPr>
          <a:lstStyle/>
          <a:p>
            <a:pPr marL="36900" indent="0">
              <a:buNone/>
            </a:pPr>
            <a:r>
              <a:rPr lang="en-US" b="1" dirty="0">
                <a:solidFill>
                  <a:srgbClr val="FFFFFF"/>
                </a:solidFill>
                <a:latin typeface="Liberation Sans" pitchFamily="18"/>
                <a:ea typeface="Microsoft YaHei" pitchFamily="2"/>
                <a:cs typeface="Mangal" pitchFamily="2"/>
              </a:rPr>
              <a:t>Combine “surfer” (one who experiences) and “student" (one who studies) so that the personal experience of the ocean is set in the context of bathymetry, currents, winds, swells, etc. resulting in a </a:t>
            </a:r>
            <a:r>
              <a:rPr lang="en-US" b="1" u="sng" dirty="0">
                <a:solidFill>
                  <a:srgbClr val="FFFFFF"/>
                </a:solidFill>
                <a:latin typeface="Liberation Sans" pitchFamily="18"/>
                <a:ea typeface="Microsoft YaHei" pitchFamily="2"/>
                <a:cs typeface="Mangal" pitchFamily="2"/>
              </a:rPr>
              <a:t>genuine love and accurate knowledge of the ocean.</a:t>
            </a:r>
          </a:p>
          <a:p>
            <a:pPr marL="36900" indent="0">
              <a:buNone/>
            </a:pPr>
            <a:r>
              <a:rPr lang="en-US" sz="1000" b="0" i="0" u="none" strike="noStrike" kern="1200" cap="none" dirty="0">
                <a:ln>
                  <a:noFill/>
                </a:ln>
                <a:solidFill>
                  <a:srgbClr val="FFFFFF"/>
                </a:solidFill>
                <a:latin typeface="Arial" pitchFamily="34"/>
                <a:ea typeface="Microsoft YaHei" pitchFamily="2"/>
                <a:cs typeface="Arial" pitchFamily="34"/>
              </a:rPr>
              <a:t>Analogy developed from C.S. Lewis </a:t>
            </a:r>
            <a:r>
              <a:rPr lang="en-US" sz="1000" b="0" i="1" u="none" strike="noStrike" kern="1200" cap="none" dirty="0">
                <a:ln>
                  <a:noFill/>
                </a:ln>
                <a:solidFill>
                  <a:srgbClr val="FFFFFF"/>
                </a:solidFill>
                <a:latin typeface="Arial" pitchFamily="34"/>
                <a:ea typeface="Microsoft YaHei" pitchFamily="2"/>
                <a:cs typeface="Arial" pitchFamily="34"/>
              </a:rPr>
              <a:t>Mere Christianity</a:t>
            </a:r>
            <a:endParaRPr lang="en-US" b="1" dirty="0">
              <a:solidFill>
                <a:srgbClr val="FFFFFF"/>
              </a:solidFill>
              <a:latin typeface="Liberation Sans" pitchFamily="18"/>
              <a:ea typeface="Microsoft YaHei" pitchFamily="2"/>
              <a:cs typeface="Mangal" pitchFamily="2"/>
            </a:endParaRPr>
          </a:p>
          <a:p>
            <a:endParaRPr lang="en-US" dirty="0"/>
          </a:p>
        </p:txBody>
      </p:sp>
      <p:pic>
        <p:nvPicPr>
          <p:cNvPr id="4" name="Picture Placeholder 2">
            <a:extLst>
              <a:ext uri="{FF2B5EF4-FFF2-40B4-BE49-F238E27FC236}">
                <a16:creationId xmlns:a16="http://schemas.microsoft.com/office/drawing/2014/main" id="{19425547-A97D-E993-3F95-7F9CF13651C8}"/>
              </a:ext>
            </a:extLst>
          </p:cNvPr>
          <p:cNvPicPr>
            <a:picLocks noChangeAspect="1"/>
          </p:cNvPicPr>
          <p:nvPr/>
        </p:nvPicPr>
        <p:blipFill>
          <a:blip r:embed="rId3">
            <a:lum/>
            <a:alphaModFix/>
          </a:blip>
          <a:srcRect/>
          <a:stretch>
            <a:fillRect/>
          </a:stretch>
        </p:blipFill>
        <p:spPr>
          <a:xfrm>
            <a:off x="231225" y="861163"/>
            <a:ext cx="5750444" cy="3839128"/>
          </a:xfrm>
          <a:prstGeom prst="rect">
            <a:avLst/>
          </a:prstGeom>
          <a:effectLst>
            <a:outerShdw blurRad="25400" dir="17880000">
              <a:srgbClr val="000000">
                <a:alpha val="46000"/>
              </a:srgbClr>
            </a:outerShdw>
          </a:effectLst>
        </p:spPr>
      </p:pic>
      <p:sp>
        <p:nvSpPr>
          <p:cNvPr id="6" name="Rectangle 5">
            <a:extLst>
              <a:ext uri="{FF2B5EF4-FFF2-40B4-BE49-F238E27FC236}">
                <a16:creationId xmlns:a16="http://schemas.microsoft.com/office/drawing/2014/main" id="{4BC23ACD-A950-48DB-23DB-CC4CA1CC5061}"/>
              </a:ext>
            </a:extLst>
          </p:cNvPr>
          <p:cNvSpPr/>
          <p:nvPr/>
        </p:nvSpPr>
        <p:spPr>
          <a:xfrm>
            <a:off x="1102697" y="4722315"/>
            <a:ext cx="4617304" cy="215444"/>
          </a:xfrm>
          <a:prstGeom prst="rect">
            <a:avLst/>
          </a:prstGeom>
        </p:spPr>
        <p:txBody>
          <a:bodyPr wrap="square">
            <a:spAutoFit/>
          </a:bodyPr>
          <a:lstStyle/>
          <a:p>
            <a:pPr lvl="0" hangingPunct="0"/>
            <a:r>
              <a:rPr lang="en-US" sz="800" dirty="0">
                <a:solidFill>
                  <a:schemeClr val="bg1">
                    <a:lumMod val="65000"/>
                    <a:lumOff val="35000"/>
                  </a:schemeClr>
                </a:solidFill>
                <a:latin typeface="Arial" pitchFamily="34"/>
                <a:ea typeface="Microsoft YaHei" pitchFamily="2"/>
                <a:cs typeface="Arial" pitchFamily="34"/>
              </a:rPr>
              <a:t>Image credit: https://www.surfer.com/features/keala-kennelly-it-swallowed-me-whole/</a:t>
            </a:r>
          </a:p>
        </p:txBody>
      </p:sp>
      <p:sp>
        <p:nvSpPr>
          <p:cNvPr id="7" name="Rectangle 6">
            <a:extLst>
              <a:ext uri="{FF2B5EF4-FFF2-40B4-BE49-F238E27FC236}">
                <a16:creationId xmlns:a16="http://schemas.microsoft.com/office/drawing/2014/main" id="{2F8070CC-8CEA-0F25-DEB8-4B29B3E33DD8}"/>
              </a:ext>
            </a:extLst>
          </p:cNvPr>
          <p:cNvSpPr/>
          <p:nvPr/>
        </p:nvSpPr>
        <p:spPr>
          <a:xfrm>
            <a:off x="6535271" y="4726741"/>
            <a:ext cx="5414682" cy="215444"/>
          </a:xfrm>
          <a:prstGeom prst="rect">
            <a:avLst/>
          </a:prstGeom>
        </p:spPr>
        <p:txBody>
          <a:bodyPr wrap="square">
            <a:spAutoFit/>
          </a:bodyPr>
          <a:lstStyle/>
          <a:p>
            <a:pPr lvl="0" hangingPunct="0"/>
            <a:r>
              <a:rPr lang="en-US" sz="800" dirty="0">
                <a:solidFill>
                  <a:schemeClr val="bg1">
                    <a:lumMod val="65000"/>
                    <a:lumOff val="35000"/>
                  </a:schemeClr>
                </a:solidFill>
                <a:latin typeface="Arial" pitchFamily="34"/>
                <a:ea typeface="Microsoft YaHei" pitchFamily="2"/>
                <a:cs typeface="Arial" pitchFamily="34"/>
              </a:rPr>
              <a:t>Image credit: https://www.surfline.com/surf-news/mechanics-of-teahupoo-tahiti-surf-worlds-heaviest-wave/31797</a:t>
            </a:r>
          </a:p>
        </p:txBody>
      </p:sp>
      <p:sp>
        <p:nvSpPr>
          <p:cNvPr id="9" name="Footer Placeholder 8">
            <a:extLst>
              <a:ext uri="{FF2B5EF4-FFF2-40B4-BE49-F238E27FC236}">
                <a16:creationId xmlns:a16="http://schemas.microsoft.com/office/drawing/2014/main" id="{4F9DA6B3-09BC-E76F-128A-69BD88E12312}"/>
              </a:ext>
            </a:extLst>
          </p:cNvPr>
          <p:cNvSpPr>
            <a:spLocks noGrp="1"/>
          </p:cNvSpPr>
          <p:nvPr>
            <p:ph type="ftr" sz="quarter" idx="11"/>
          </p:nvPr>
        </p:nvSpPr>
        <p:spPr/>
        <p:txBody>
          <a:bodyPr/>
          <a:lstStyle/>
          <a:p>
            <a:r>
              <a:rPr lang="en-US"/>
              <a:t>Tim Munther – Pine Valley 2024 – Rooted in Him</a:t>
            </a:r>
            <a:endParaRPr lang="en-US" dirty="0"/>
          </a:p>
        </p:txBody>
      </p:sp>
      <p:sp>
        <p:nvSpPr>
          <p:cNvPr id="11" name="Slide Number Placeholder 10">
            <a:extLst>
              <a:ext uri="{FF2B5EF4-FFF2-40B4-BE49-F238E27FC236}">
                <a16:creationId xmlns:a16="http://schemas.microsoft.com/office/drawing/2014/main" id="{4B555307-0686-ADA7-0F23-401C67A76447}"/>
              </a:ext>
            </a:extLst>
          </p:cNvPr>
          <p:cNvSpPr>
            <a:spLocks noGrp="1"/>
          </p:cNvSpPr>
          <p:nvPr>
            <p:ph type="sldNum" sz="quarter" idx="12"/>
          </p:nvPr>
        </p:nvSpPr>
        <p:spPr/>
        <p:txBody>
          <a:bodyPr/>
          <a:lstStyle/>
          <a:p>
            <a:fld id="{2AF95F50-2E7B-40D5-BAE8-2FDBAC6811C8}" type="slidenum">
              <a:rPr lang="en-US" smtClean="0"/>
              <a:t>4</a:t>
            </a:fld>
            <a:endParaRPr lang="en-US"/>
          </a:p>
        </p:txBody>
      </p:sp>
      <p:sp>
        <p:nvSpPr>
          <p:cNvPr id="12" name="Date Placeholder 11">
            <a:extLst>
              <a:ext uri="{FF2B5EF4-FFF2-40B4-BE49-F238E27FC236}">
                <a16:creationId xmlns:a16="http://schemas.microsoft.com/office/drawing/2014/main" id="{04FD1AB5-BA39-DE1C-D607-56D7961BA745}"/>
              </a:ext>
            </a:extLst>
          </p:cNvPr>
          <p:cNvSpPr>
            <a:spLocks noGrp="1"/>
          </p:cNvSpPr>
          <p:nvPr>
            <p:ph type="dt" sz="half" idx="10"/>
          </p:nvPr>
        </p:nvSpPr>
        <p:spPr/>
        <p:txBody>
          <a:bodyPr/>
          <a:lstStyle/>
          <a:p>
            <a:fld id="{55F64540-CCD2-4515-8F41-1B45AFF0BBF1}" type="datetime1">
              <a:rPr lang="en-US" smtClean="0"/>
              <a:t>6/2/2024</a:t>
            </a:fld>
            <a:endParaRPr lang="en-US"/>
          </a:p>
        </p:txBody>
      </p:sp>
      <p:pic>
        <p:nvPicPr>
          <p:cNvPr id="1028" name="Picture 4">
            <a:extLst>
              <a:ext uri="{FF2B5EF4-FFF2-40B4-BE49-F238E27FC236}">
                <a16:creationId xmlns:a16="http://schemas.microsoft.com/office/drawing/2014/main" id="{CF10E682-1EBC-E165-37F3-282160F5A3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7406" y="849677"/>
            <a:ext cx="4108288" cy="23109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26CF31F-A8C7-A0DB-3BD5-68173A707B3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512" r="9732"/>
          <a:stretch/>
        </p:blipFill>
        <p:spPr bwMode="auto">
          <a:xfrm>
            <a:off x="6670361" y="1750293"/>
            <a:ext cx="2253578" cy="15505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F76990BB-CB3F-5843-CFF7-AAA3E29A094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0000" b="13384"/>
          <a:stretch/>
        </p:blipFill>
        <p:spPr bwMode="auto">
          <a:xfrm>
            <a:off x="7529558" y="3082882"/>
            <a:ext cx="2083073" cy="15505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a:extLst>
              <a:ext uri="{FF2B5EF4-FFF2-40B4-BE49-F238E27FC236}">
                <a16:creationId xmlns:a16="http://schemas.microsoft.com/office/drawing/2014/main" id="{42E237F8-EEF6-EA1F-C31B-AE747220E3D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417" r="16220" b="15792"/>
          <a:stretch/>
        </p:blipFill>
        <p:spPr bwMode="auto">
          <a:xfrm>
            <a:off x="9431901" y="2829690"/>
            <a:ext cx="2434711" cy="1435037"/>
          </a:xfrm>
          <a:prstGeom prst="rect">
            <a:avLst/>
          </a:prstGeom>
          <a:noFill/>
          <a:extLst>
            <a:ext uri="{909E8E84-426E-40DD-AFC4-6F175D3DCCD1}">
              <a14:hiddenFill xmlns:a14="http://schemas.microsoft.com/office/drawing/2010/main">
                <a:solidFill>
                  <a:srgbClr val="FFFFFF"/>
                </a:solidFill>
              </a14:hiddenFill>
            </a:ext>
          </a:extLst>
        </p:spPr>
      </p:pic>
      <p:sp>
        <p:nvSpPr>
          <p:cNvPr id="5" name="Speech Bubble: Oval 4">
            <a:extLst>
              <a:ext uri="{FF2B5EF4-FFF2-40B4-BE49-F238E27FC236}">
                <a16:creationId xmlns:a16="http://schemas.microsoft.com/office/drawing/2014/main" id="{24B9047D-49BD-18EE-B089-B4512E6574C2}"/>
              </a:ext>
            </a:extLst>
          </p:cNvPr>
          <p:cNvSpPr/>
          <p:nvPr/>
        </p:nvSpPr>
        <p:spPr>
          <a:xfrm>
            <a:off x="778978" y="3300844"/>
            <a:ext cx="3793953" cy="1341729"/>
          </a:xfrm>
          <a:prstGeom prst="wedgeEllipseCallout">
            <a:avLst>
              <a:gd name="adj1" fmla="val 17259"/>
              <a:gd name="adj2" fmla="val -8489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Whoa </a:t>
            </a:r>
            <a:r>
              <a:rPr lang="en-US" dirty="0" err="1"/>
              <a:t>bruh</a:t>
            </a:r>
            <a:r>
              <a:rPr lang="en-US" dirty="0"/>
              <a:t>! You have no idea. Don’t weary me with all your math and models, man.</a:t>
            </a:r>
          </a:p>
        </p:txBody>
      </p:sp>
      <p:pic>
        <p:nvPicPr>
          <p:cNvPr id="13" name="Picture 12">
            <a:extLst>
              <a:ext uri="{FF2B5EF4-FFF2-40B4-BE49-F238E27FC236}">
                <a16:creationId xmlns:a16="http://schemas.microsoft.com/office/drawing/2014/main" id="{B145E7BD-62F3-8B55-18F9-44F3ED39AAC5}"/>
              </a:ext>
            </a:extLst>
          </p:cNvPr>
          <p:cNvPicPr>
            <a:picLocks noChangeAspect="1"/>
          </p:cNvPicPr>
          <p:nvPr/>
        </p:nvPicPr>
        <p:blipFill rotWithShape="1">
          <a:blip r:embed="rId8"/>
          <a:srcRect l="293"/>
          <a:stretch/>
        </p:blipFill>
        <p:spPr>
          <a:xfrm>
            <a:off x="9302819" y="2143908"/>
            <a:ext cx="885089" cy="787889"/>
          </a:xfrm>
          <a:prstGeom prst="rect">
            <a:avLst/>
          </a:prstGeom>
        </p:spPr>
      </p:pic>
      <p:sp>
        <p:nvSpPr>
          <p:cNvPr id="14" name="Speech Bubble: Oval 13">
            <a:extLst>
              <a:ext uri="{FF2B5EF4-FFF2-40B4-BE49-F238E27FC236}">
                <a16:creationId xmlns:a16="http://schemas.microsoft.com/office/drawing/2014/main" id="{11BFF4C9-4544-1108-3519-9BA671F1875B}"/>
              </a:ext>
            </a:extLst>
          </p:cNvPr>
          <p:cNvSpPr/>
          <p:nvPr/>
        </p:nvSpPr>
        <p:spPr>
          <a:xfrm>
            <a:off x="6900007" y="2931797"/>
            <a:ext cx="3793953" cy="1673973"/>
          </a:xfrm>
          <a:prstGeom prst="wedgeEllipseCallout">
            <a:avLst>
              <a:gd name="adj1" fmla="val 26106"/>
              <a:gd name="adj2" fmla="val -7056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Greetings Brother. You have no understanding. You cannot see passed your stoke… man.</a:t>
            </a:r>
          </a:p>
        </p:txBody>
      </p:sp>
      <p:sp>
        <p:nvSpPr>
          <p:cNvPr id="15" name="Rectangle 14">
            <a:extLst>
              <a:ext uri="{FF2B5EF4-FFF2-40B4-BE49-F238E27FC236}">
                <a16:creationId xmlns:a16="http://schemas.microsoft.com/office/drawing/2014/main" id="{DD3184D8-D1E9-6835-05AC-D3CFCC31BF37}"/>
              </a:ext>
            </a:extLst>
          </p:cNvPr>
          <p:cNvSpPr/>
          <p:nvPr/>
        </p:nvSpPr>
        <p:spPr>
          <a:xfrm>
            <a:off x="446794" y="1052725"/>
            <a:ext cx="11419817" cy="510423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600" b="1" dirty="0"/>
              <a:t>Romans 11:33-35 </a:t>
            </a:r>
            <a:r>
              <a:rPr lang="en-US" sz="3600" dirty="0"/>
              <a:t>33 Oh, the depth of the riches both of the wisdom and knowledge of God! How unsearchable are His judgments and His ways past finding out! 34 “For who has known the mind of the Lord? Or who has become His counselor?” 35 “Or who has first given to Him And it shall be repaid to him?” 36 For of Him and through Him and to Him are all things, to whom be glory forever. Amen.</a:t>
            </a:r>
          </a:p>
        </p:txBody>
      </p:sp>
      <p:sp>
        <p:nvSpPr>
          <p:cNvPr id="16" name="Rectangle 15">
            <a:extLst>
              <a:ext uri="{FF2B5EF4-FFF2-40B4-BE49-F238E27FC236}">
                <a16:creationId xmlns:a16="http://schemas.microsoft.com/office/drawing/2014/main" id="{19D0C925-807E-9823-FC1B-25B2A14F4108}"/>
              </a:ext>
            </a:extLst>
          </p:cNvPr>
          <p:cNvSpPr/>
          <p:nvPr/>
        </p:nvSpPr>
        <p:spPr>
          <a:xfrm>
            <a:off x="1038179" y="1943902"/>
            <a:ext cx="6536351" cy="1569933"/>
          </a:xfrm>
          <a:prstGeom prst="rect">
            <a:avLst/>
          </a:prstGeom>
          <a:solidFill>
            <a:srgbClr val="0066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600" b="1" dirty="0">
                <a:effectLst/>
                <a:latin typeface="Arial" panose="020B0604020202020204" pitchFamily="34" charset="0"/>
                <a:ea typeface="Arial" panose="020B0604020202020204" pitchFamily="34" charset="0"/>
              </a:rPr>
              <a:t>John 5:39</a:t>
            </a:r>
            <a:r>
              <a:rPr lang="en-US" sz="3600" dirty="0">
                <a:effectLst/>
                <a:latin typeface="Arial" panose="020B0604020202020204" pitchFamily="34" charset="0"/>
                <a:ea typeface="Arial" panose="020B0604020202020204" pitchFamily="34" charset="0"/>
              </a:rPr>
              <a:t> …these are they which testify of Me.</a:t>
            </a:r>
            <a:endParaRPr lang="en-US" sz="3600" dirty="0"/>
          </a:p>
        </p:txBody>
      </p:sp>
      <p:sp>
        <p:nvSpPr>
          <p:cNvPr id="17" name="Rectangle 16">
            <a:extLst>
              <a:ext uri="{FF2B5EF4-FFF2-40B4-BE49-F238E27FC236}">
                <a16:creationId xmlns:a16="http://schemas.microsoft.com/office/drawing/2014/main" id="{E6BD1AAF-B0DA-7583-C3D3-65960353F3CD}"/>
              </a:ext>
            </a:extLst>
          </p:cNvPr>
          <p:cNvSpPr/>
          <p:nvPr/>
        </p:nvSpPr>
        <p:spPr>
          <a:xfrm>
            <a:off x="1561026" y="2700261"/>
            <a:ext cx="9329757" cy="2613894"/>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dirty="0"/>
              <a:t>Hebrews 1:1-2 </a:t>
            </a:r>
            <a:r>
              <a:rPr lang="en-US" sz="3600" dirty="0"/>
              <a:t>1 God, who at various times and in various ways spoke in time past to the fathers by the prophets, 2 has in these last days spoken to us by His Son…</a:t>
            </a:r>
          </a:p>
        </p:txBody>
      </p:sp>
      <p:sp>
        <p:nvSpPr>
          <p:cNvPr id="18" name="Rectangle 17">
            <a:extLst>
              <a:ext uri="{FF2B5EF4-FFF2-40B4-BE49-F238E27FC236}">
                <a16:creationId xmlns:a16="http://schemas.microsoft.com/office/drawing/2014/main" id="{F8E00676-26AB-F78B-5388-566DF0D698A7}"/>
              </a:ext>
            </a:extLst>
          </p:cNvPr>
          <p:cNvSpPr/>
          <p:nvPr/>
        </p:nvSpPr>
        <p:spPr>
          <a:xfrm>
            <a:off x="2654436" y="3459267"/>
            <a:ext cx="8680376" cy="1370770"/>
          </a:xfrm>
          <a:prstGeom prst="rect">
            <a:avLst/>
          </a:prstGeom>
          <a:solidFill>
            <a:srgbClr val="A47D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914400">
              <a:defRPr/>
            </a:pPr>
            <a:r>
              <a:rPr lang="en-US" sz="3600" b="1" dirty="0">
                <a:latin typeface="Arial" panose="020B0604020202020204" pitchFamily="34" charset="0"/>
                <a:ea typeface="Calibri" panose="020F0502020204030204" pitchFamily="34" charset="0"/>
              </a:rPr>
              <a:t>John 6:68 </a:t>
            </a:r>
            <a:r>
              <a:rPr lang="en-US" sz="3600" dirty="0">
                <a:latin typeface="Arial" panose="020B0604020202020204" pitchFamily="34" charset="0"/>
                <a:ea typeface="Calibri" panose="020F0502020204030204" pitchFamily="34" charset="0"/>
              </a:rPr>
              <a:t>…Lord, to whom shall we go? You have the words of eternal life.</a:t>
            </a:r>
          </a:p>
        </p:txBody>
      </p:sp>
      <p:sp>
        <p:nvSpPr>
          <p:cNvPr id="19" name="Rectangle 18">
            <a:extLst>
              <a:ext uri="{FF2B5EF4-FFF2-40B4-BE49-F238E27FC236}">
                <a16:creationId xmlns:a16="http://schemas.microsoft.com/office/drawing/2014/main" id="{D0895209-D3C7-BB92-3349-B0BBF1754899}"/>
              </a:ext>
            </a:extLst>
          </p:cNvPr>
          <p:cNvSpPr/>
          <p:nvPr/>
        </p:nvSpPr>
        <p:spPr>
          <a:xfrm>
            <a:off x="3281138" y="4157196"/>
            <a:ext cx="7232874" cy="1922414"/>
          </a:xfrm>
          <a:prstGeom prst="rect">
            <a:avLst/>
          </a:prstGeom>
          <a:solidFill>
            <a:srgbClr val="0062A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600" b="1" dirty="0"/>
              <a:t>Deuteronomy 8:3 </a:t>
            </a:r>
            <a:r>
              <a:rPr lang="en-US" sz="3600" dirty="0"/>
              <a:t>…man lives by every word that proceeds from the mouth of the Lord.</a:t>
            </a:r>
          </a:p>
        </p:txBody>
      </p:sp>
      <p:sp>
        <p:nvSpPr>
          <p:cNvPr id="21" name="Rectangle 20">
            <a:extLst>
              <a:ext uri="{FF2B5EF4-FFF2-40B4-BE49-F238E27FC236}">
                <a16:creationId xmlns:a16="http://schemas.microsoft.com/office/drawing/2014/main" id="{4F2BCFD5-63AE-F059-89B6-E2B3056316C0}"/>
              </a:ext>
            </a:extLst>
          </p:cNvPr>
          <p:cNvSpPr/>
          <p:nvPr/>
        </p:nvSpPr>
        <p:spPr>
          <a:xfrm>
            <a:off x="2528727" y="2454033"/>
            <a:ext cx="7412823" cy="192241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t>Worship Him in</a:t>
            </a:r>
            <a:r>
              <a:rPr lang="en-US" sz="3600" dirty="0"/>
              <a:t>…</a:t>
            </a:r>
          </a:p>
          <a:p>
            <a:pPr algn="ctr"/>
            <a:r>
              <a:rPr lang="en-US" sz="3600" dirty="0"/>
              <a:t>experience and sincerity of </a:t>
            </a:r>
            <a:r>
              <a:rPr lang="en-US" sz="3600" b="1" dirty="0"/>
              <a:t>spirit</a:t>
            </a:r>
          </a:p>
          <a:p>
            <a:pPr algn="ctr"/>
            <a:r>
              <a:rPr lang="en-US" sz="3600" dirty="0"/>
              <a:t>knowledge and application of </a:t>
            </a:r>
            <a:r>
              <a:rPr lang="en-US" sz="3600" b="1" dirty="0"/>
              <a:t>truth</a:t>
            </a:r>
          </a:p>
        </p:txBody>
      </p:sp>
    </p:spTree>
    <p:extLst>
      <p:ext uri="{BB962C8B-B14F-4D97-AF65-F5344CB8AC3E}">
        <p14:creationId xmlns:p14="http://schemas.microsoft.com/office/powerpoint/2010/main" val="664814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1E47A-E146-1524-412E-788132035093}"/>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67534A6E-ADAE-C7F9-8123-3A10B6F5BE5D}"/>
              </a:ext>
            </a:extLst>
          </p:cNvPr>
          <p:cNvSpPr/>
          <p:nvPr/>
        </p:nvSpPr>
        <p:spPr>
          <a:xfrm>
            <a:off x="5206698" y="5486356"/>
            <a:ext cx="4885156" cy="3909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D3338FA-6DF8-F14D-9279-F5E7DC7EEC1D}"/>
              </a:ext>
            </a:extLst>
          </p:cNvPr>
          <p:cNvSpPr/>
          <p:nvPr/>
        </p:nvSpPr>
        <p:spPr>
          <a:xfrm>
            <a:off x="1310640" y="1732449"/>
            <a:ext cx="2641600" cy="3909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916391D-A793-B672-47E1-4A3EA2786879}"/>
              </a:ext>
            </a:extLst>
          </p:cNvPr>
          <p:cNvSpPr/>
          <p:nvPr/>
        </p:nvSpPr>
        <p:spPr>
          <a:xfrm>
            <a:off x="6024880" y="1732449"/>
            <a:ext cx="2255522" cy="3909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068D8D4-C9C1-E750-5C51-14E2BC44CC95}"/>
              </a:ext>
            </a:extLst>
          </p:cNvPr>
          <p:cNvSpPr/>
          <p:nvPr/>
        </p:nvSpPr>
        <p:spPr>
          <a:xfrm>
            <a:off x="1314609" y="2046269"/>
            <a:ext cx="4076382" cy="3909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9A0A11D-18F4-FC80-2A75-ACDE906EC15D}"/>
              </a:ext>
            </a:extLst>
          </p:cNvPr>
          <p:cNvSpPr/>
          <p:nvPr/>
        </p:nvSpPr>
        <p:spPr>
          <a:xfrm>
            <a:off x="1310640" y="2474297"/>
            <a:ext cx="2550160" cy="3909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097608D-E6CE-A084-53C4-CCB8E9D65B63}"/>
              </a:ext>
            </a:extLst>
          </p:cNvPr>
          <p:cNvSpPr/>
          <p:nvPr/>
        </p:nvSpPr>
        <p:spPr>
          <a:xfrm>
            <a:off x="6299200" y="2482003"/>
            <a:ext cx="2854960" cy="3909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03C0D99-588F-01DD-4E39-6344D740759E}"/>
              </a:ext>
            </a:extLst>
          </p:cNvPr>
          <p:cNvSpPr/>
          <p:nvPr/>
        </p:nvSpPr>
        <p:spPr>
          <a:xfrm>
            <a:off x="1656080" y="2897822"/>
            <a:ext cx="965200" cy="3909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CC0B388-F877-E05B-034B-725D299139C7}"/>
              </a:ext>
            </a:extLst>
          </p:cNvPr>
          <p:cNvSpPr/>
          <p:nvPr/>
        </p:nvSpPr>
        <p:spPr>
          <a:xfrm>
            <a:off x="1656080" y="3321347"/>
            <a:ext cx="965200" cy="3909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3CC3120-6BF1-2AFD-6D07-173B2EA4D490}"/>
              </a:ext>
            </a:extLst>
          </p:cNvPr>
          <p:cNvSpPr/>
          <p:nvPr/>
        </p:nvSpPr>
        <p:spPr>
          <a:xfrm>
            <a:off x="1656080" y="3744872"/>
            <a:ext cx="965200" cy="3909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7F76F30-F5B4-21D8-2909-9700107475EC}"/>
              </a:ext>
            </a:extLst>
          </p:cNvPr>
          <p:cNvSpPr/>
          <p:nvPr/>
        </p:nvSpPr>
        <p:spPr>
          <a:xfrm>
            <a:off x="1310640" y="4158237"/>
            <a:ext cx="1483360" cy="3909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5A9D7E5-0871-AA1C-8C5D-EDD1F1EA2515}"/>
              </a:ext>
            </a:extLst>
          </p:cNvPr>
          <p:cNvSpPr/>
          <p:nvPr/>
        </p:nvSpPr>
        <p:spPr>
          <a:xfrm>
            <a:off x="1325578" y="4581762"/>
            <a:ext cx="1092502" cy="3909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FA70480-1B3A-5BE3-DFC8-345DF763910C}"/>
              </a:ext>
            </a:extLst>
          </p:cNvPr>
          <p:cNvSpPr/>
          <p:nvPr/>
        </p:nvSpPr>
        <p:spPr>
          <a:xfrm>
            <a:off x="2402538" y="5005287"/>
            <a:ext cx="1224582" cy="3909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0C91CA4-AE91-45C2-1FB6-3357386E89E5}"/>
              </a:ext>
            </a:extLst>
          </p:cNvPr>
          <p:cNvSpPr/>
          <p:nvPr/>
        </p:nvSpPr>
        <p:spPr>
          <a:xfrm>
            <a:off x="4074160" y="5006605"/>
            <a:ext cx="1371600" cy="3909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04461E-12F5-C47B-E794-86FF8B1E4A36}"/>
              </a:ext>
            </a:extLst>
          </p:cNvPr>
          <p:cNvSpPr>
            <a:spLocks noGrp="1"/>
          </p:cNvSpPr>
          <p:nvPr>
            <p:ph type="title"/>
          </p:nvPr>
        </p:nvSpPr>
        <p:spPr>
          <a:xfrm>
            <a:off x="913795" y="609600"/>
            <a:ext cx="10353762" cy="970450"/>
          </a:xfrm>
        </p:spPr>
        <p:txBody>
          <a:bodyPr>
            <a:normAutofit fontScale="90000"/>
          </a:bodyPr>
          <a:lstStyle/>
          <a:p>
            <a:r>
              <a:rPr lang="en-US" dirty="0"/>
              <a:t>Ground Rules and Assumptions</a:t>
            </a:r>
            <a:br>
              <a:rPr lang="en-US" dirty="0"/>
            </a:br>
            <a:r>
              <a:rPr lang="en-US" sz="2000" dirty="0"/>
              <a:t>(agreements about scripture to ground our discussion)</a:t>
            </a:r>
            <a:endParaRPr lang="en-US" dirty="0"/>
          </a:p>
        </p:txBody>
      </p:sp>
      <p:sp>
        <p:nvSpPr>
          <p:cNvPr id="3" name="Content Placeholder 2">
            <a:extLst>
              <a:ext uri="{FF2B5EF4-FFF2-40B4-BE49-F238E27FC236}">
                <a16:creationId xmlns:a16="http://schemas.microsoft.com/office/drawing/2014/main" id="{8416A7B0-4B7E-3F69-8727-D8235FAFD035}"/>
              </a:ext>
            </a:extLst>
          </p:cNvPr>
          <p:cNvSpPr>
            <a:spLocks noGrp="1"/>
          </p:cNvSpPr>
          <p:nvPr>
            <p:ph idx="1"/>
          </p:nvPr>
        </p:nvSpPr>
        <p:spPr>
          <a:xfrm>
            <a:off x="913795" y="1732449"/>
            <a:ext cx="10353762" cy="4344966"/>
          </a:xfrm>
        </p:spPr>
        <p:txBody>
          <a:bodyPr>
            <a:normAutofit/>
          </a:bodyPr>
          <a:lstStyle/>
          <a:p>
            <a:r>
              <a:rPr lang="en-US" dirty="0"/>
              <a:t>Progressive revelation and compilation of 66 canonical books (39 OT / 27 NT) broadly recognized by those faithful to God</a:t>
            </a:r>
          </a:p>
          <a:p>
            <a:r>
              <a:rPr lang="en-US" dirty="0"/>
              <a:t>Scriptural autographs (original manuscripts, not copies or translations) are…</a:t>
            </a:r>
          </a:p>
          <a:p>
            <a:pPr lvl="1"/>
            <a:r>
              <a:rPr lang="en-US" dirty="0"/>
              <a:t>Infallible – cannot err</a:t>
            </a:r>
          </a:p>
          <a:p>
            <a:pPr lvl="1"/>
            <a:r>
              <a:rPr lang="en-US" dirty="0"/>
              <a:t>Inerrant – contains no errors</a:t>
            </a:r>
          </a:p>
          <a:p>
            <a:pPr lvl="1"/>
            <a:r>
              <a:rPr lang="en-US" dirty="0"/>
              <a:t>Inspired – message is God-breathed (while maintaining personality of author)</a:t>
            </a:r>
          </a:p>
          <a:p>
            <a:r>
              <a:rPr lang="en-US" dirty="0"/>
              <a:t>Perspicuous (clear / comprehensible) though not necessarily easy (2 Peter 3:15-16)</a:t>
            </a:r>
          </a:p>
          <a:p>
            <a:r>
              <a:rPr lang="en-US" dirty="0"/>
              <a:t>Sufficient (not exhaustive) to know God, ourselves, salvation, faith, purpose, etc.</a:t>
            </a:r>
          </a:p>
          <a:p>
            <a:r>
              <a:rPr lang="en-US" dirty="0"/>
              <a:t>Faithfully preserved and transmitted </a:t>
            </a:r>
          </a:p>
          <a:p>
            <a:r>
              <a:rPr lang="en-US" dirty="0"/>
              <a:t>Sola Scriptura – scriptures are the final, ultimate, supreme (not only) authority   </a:t>
            </a:r>
          </a:p>
        </p:txBody>
      </p:sp>
      <p:sp>
        <p:nvSpPr>
          <p:cNvPr id="8" name="Date Placeholder 7">
            <a:extLst>
              <a:ext uri="{FF2B5EF4-FFF2-40B4-BE49-F238E27FC236}">
                <a16:creationId xmlns:a16="http://schemas.microsoft.com/office/drawing/2014/main" id="{BD58B55C-2723-EC83-3934-66D9E09B162C}"/>
              </a:ext>
            </a:extLst>
          </p:cNvPr>
          <p:cNvSpPr>
            <a:spLocks noGrp="1"/>
          </p:cNvSpPr>
          <p:nvPr>
            <p:ph type="dt" sz="half" idx="10"/>
          </p:nvPr>
        </p:nvSpPr>
        <p:spPr>
          <a:xfrm>
            <a:off x="7678736" y="6247259"/>
            <a:ext cx="2743200" cy="365125"/>
          </a:xfrm>
        </p:spPr>
        <p:txBody>
          <a:bodyPr/>
          <a:lstStyle/>
          <a:p>
            <a:fld id="{D243E1E2-521F-4A1F-A64D-F2292E62D2EA}" type="datetime1">
              <a:rPr lang="en-US" smtClean="0"/>
              <a:pPr/>
              <a:t>6/2/2024</a:t>
            </a:fld>
            <a:endParaRPr lang="en-US"/>
          </a:p>
        </p:txBody>
      </p:sp>
      <p:sp>
        <p:nvSpPr>
          <p:cNvPr id="5" name="Footer Placeholder 4">
            <a:extLst>
              <a:ext uri="{FF2B5EF4-FFF2-40B4-BE49-F238E27FC236}">
                <a16:creationId xmlns:a16="http://schemas.microsoft.com/office/drawing/2014/main" id="{A93C42A4-C7B1-708D-E96D-62C3FBEA8010}"/>
              </a:ext>
            </a:extLst>
          </p:cNvPr>
          <p:cNvSpPr>
            <a:spLocks noGrp="1"/>
          </p:cNvSpPr>
          <p:nvPr>
            <p:ph type="ftr" sz="quarter" idx="11"/>
          </p:nvPr>
        </p:nvSpPr>
        <p:spPr>
          <a:xfrm>
            <a:off x="913795" y="6247259"/>
            <a:ext cx="6672865" cy="365125"/>
          </a:xfrm>
        </p:spPr>
        <p:txBody>
          <a:bodyPr/>
          <a:lstStyle/>
          <a:p>
            <a:r>
              <a:rPr lang="en-US"/>
              <a:t>Tim Munther – Pine Valley 2024 – Rooted in Him</a:t>
            </a:r>
            <a:endParaRPr lang="en-US" dirty="0"/>
          </a:p>
        </p:txBody>
      </p:sp>
      <p:sp>
        <p:nvSpPr>
          <p:cNvPr id="7" name="Slide Number Placeholder 6">
            <a:extLst>
              <a:ext uri="{FF2B5EF4-FFF2-40B4-BE49-F238E27FC236}">
                <a16:creationId xmlns:a16="http://schemas.microsoft.com/office/drawing/2014/main" id="{1BBCAF49-8E1F-07EF-B1B5-8A54FA14F74A}"/>
              </a:ext>
            </a:extLst>
          </p:cNvPr>
          <p:cNvSpPr>
            <a:spLocks noGrp="1"/>
          </p:cNvSpPr>
          <p:nvPr>
            <p:ph type="sldNum" sz="quarter" idx="12"/>
          </p:nvPr>
        </p:nvSpPr>
        <p:spPr>
          <a:xfrm>
            <a:off x="10514011" y="6247259"/>
            <a:ext cx="753545" cy="365125"/>
          </a:xfrm>
        </p:spPr>
        <p:txBody>
          <a:bodyPr/>
          <a:lstStyle/>
          <a:p>
            <a:fld id="{2AF95F50-2E7B-40D5-BAE8-2FDBAC6811C8}" type="slidenum">
              <a:rPr lang="en-US" smtClean="0"/>
              <a:pPr/>
              <a:t>5</a:t>
            </a:fld>
            <a:endParaRPr lang="en-US"/>
          </a:p>
        </p:txBody>
      </p:sp>
    </p:spTree>
    <p:extLst>
      <p:ext uri="{BB962C8B-B14F-4D97-AF65-F5344CB8AC3E}">
        <p14:creationId xmlns:p14="http://schemas.microsoft.com/office/powerpoint/2010/main" val="3772583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AB996-94AB-5D02-C575-BC48AE3279B6}"/>
              </a:ext>
            </a:extLst>
          </p:cNvPr>
          <p:cNvSpPr>
            <a:spLocks noGrp="1"/>
          </p:cNvSpPr>
          <p:nvPr>
            <p:ph type="title"/>
          </p:nvPr>
        </p:nvSpPr>
        <p:spPr/>
        <p:txBody>
          <a:bodyPr>
            <a:normAutofit fontScale="90000"/>
          </a:bodyPr>
          <a:lstStyle/>
          <a:p>
            <a:r>
              <a:rPr lang="en-US" dirty="0"/>
              <a:t>Radio Waves and Noise</a:t>
            </a:r>
            <a:br>
              <a:rPr lang="en-US" dirty="0"/>
            </a:br>
            <a:r>
              <a:rPr lang="en-US" sz="2000" dirty="0"/>
              <a:t>(we actually have the scriptures)</a:t>
            </a:r>
          </a:p>
        </p:txBody>
      </p:sp>
      <p:sp>
        <p:nvSpPr>
          <p:cNvPr id="4" name="Date Placeholder 3">
            <a:extLst>
              <a:ext uri="{FF2B5EF4-FFF2-40B4-BE49-F238E27FC236}">
                <a16:creationId xmlns:a16="http://schemas.microsoft.com/office/drawing/2014/main" id="{4C4FFAFC-FA6B-4EDE-0D0E-1D9798297531}"/>
              </a:ext>
            </a:extLst>
          </p:cNvPr>
          <p:cNvSpPr>
            <a:spLocks noGrp="1"/>
          </p:cNvSpPr>
          <p:nvPr>
            <p:ph type="dt" sz="half" idx="10"/>
          </p:nvPr>
        </p:nvSpPr>
        <p:spPr/>
        <p:txBody>
          <a:bodyPr/>
          <a:lstStyle/>
          <a:p>
            <a:fld id="{F8CC38E2-7A01-406E-871D-E765467E7D7E}" type="datetime1">
              <a:rPr lang="en-US" smtClean="0"/>
              <a:t>6/2/2024</a:t>
            </a:fld>
            <a:endParaRPr lang="en-US"/>
          </a:p>
        </p:txBody>
      </p:sp>
      <p:sp>
        <p:nvSpPr>
          <p:cNvPr id="5" name="Footer Placeholder 4">
            <a:extLst>
              <a:ext uri="{FF2B5EF4-FFF2-40B4-BE49-F238E27FC236}">
                <a16:creationId xmlns:a16="http://schemas.microsoft.com/office/drawing/2014/main" id="{0329008C-359C-A72F-AFBA-2232D9899765}"/>
              </a:ext>
            </a:extLst>
          </p:cNvPr>
          <p:cNvSpPr>
            <a:spLocks noGrp="1"/>
          </p:cNvSpPr>
          <p:nvPr>
            <p:ph type="ftr" sz="quarter" idx="11"/>
          </p:nvPr>
        </p:nvSpPr>
        <p:spPr/>
        <p:txBody>
          <a:bodyPr/>
          <a:lstStyle/>
          <a:p>
            <a:r>
              <a:rPr lang="en-US"/>
              <a:t>Tim Munther – Pine Valley 2024 – Rooted in Him</a:t>
            </a:r>
            <a:endParaRPr lang="en-US" dirty="0"/>
          </a:p>
        </p:txBody>
      </p:sp>
      <p:sp>
        <p:nvSpPr>
          <p:cNvPr id="6" name="Slide Number Placeholder 5">
            <a:extLst>
              <a:ext uri="{FF2B5EF4-FFF2-40B4-BE49-F238E27FC236}">
                <a16:creationId xmlns:a16="http://schemas.microsoft.com/office/drawing/2014/main" id="{C695F4C6-71A7-96CF-EF9D-F917E7752AE4}"/>
              </a:ext>
            </a:extLst>
          </p:cNvPr>
          <p:cNvSpPr>
            <a:spLocks noGrp="1"/>
          </p:cNvSpPr>
          <p:nvPr>
            <p:ph type="sldNum" sz="quarter" idx="12"/>
          </p:nvPr>
        </p:nvSpPr>
        <p:spPr/>
        <p:txBody>
          <a:bodyPr/>
          <a:lstStyle/>
          <a:p>
            <a:fld id="{2AF95F50-2E7B-40D5-BAE8-2FDBAC6811C8}" type="slidenum">
              <a:rPr lang="en-US" smtClean="0"/>
              <a:t>6</a:t>
            </a:fld>
            <a:endParaRPr lang="en-US"/>
          </a:p>
        </p:txBody>
      </p:sp>
      <p:graphicFrame>
        <p:nvGraphicFramePr>
          <p:cNvPr id="9" name="Chart 8">
            <a:extLst>
              <a:ext uri="{FF2B5EF4-FFF2-40B4-BE49-F238E27FC236}">
                <a16:creationId xmlns:a16="http://schemas.microsoft.com/office/drawing/2014/main" id="{0C78E006-BD8C-4757-96AB-B25E9E0DCBBC}"/>
              </a:ext>
            </a:extLst>
          </p:cNvPr>
          <p:cNvGraphicFramePr>
            <a:graphicFrameLocks/>
          </p:cNvGraphicFramePr>
          <p:nvPr>
            <p:extLst>
              <p:ext uri="{D42A27DB-BD31-4B8C-83A1-F6EECF244321}">
                <p14:modId xmlns:p14="http://schemas.microsoft.com/office/powerpoint/2010/main" val="2302011912"/>
              </p:ext>
            </p:extLst>
          </p:nvPr>
        </p:nvGraphicFramePr>
        <p:xfrm>
          <a:off x="4540982" y="1580050"/>
          <a:ext cx="3200400" cy="1828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788420F3-0E96-43B4-8BA1-AD9B73B336F3}"/>
              </a:ext>
            </a:extLst>
          </p:cNvPr>
          <p:cNvGraphicFramePr>
            <a:graphicFrameLocks/>
          </p:cNvGraphicFramePr>
          <p:nvPr>
            <p:extLst>
              <p:ext uri="{D42A27DB-BD31-4B8C-83A1-F6EECF244321}">
                <p14:modId xmlns:p14="http://schemas.microsoft.com/office/powerpoint/2010/main" val="1480025367"/>
              </p:ext>
            </p:extLst>
          </p:nvPr>
        </p:nvGraphicFramePr>
        <p:xfrm>
          <a:off x="4540982" y="3137523"/>
          <a:ext cx="3200400" cy="18288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D275C0BA-B320-4696-A1AE-611CA8720337}"/>
              </a:ext>
            </a:extLst>
          </p:cNvPr>
          <p:cNvGraphicFramePr>
            <a:graphicFrameLocks/>
          </p:cNvGraphicFramePr>
          <p:nvPr>
            <p:extLst>
              <p:ext uri="{D42A27DB-BD31-4B8C-83A1-F6EECF244321}">
                <p14:modId xmlns:p14="http://schemas.microsoft.com/office/powerpoint/2010/main" val="469034406"/>
              </p:ext>
            </p:extLst>
          </p:nvPr>
        </p:nvGraphicFramePr>
        <p:xfrm>
          <a:off x="4540982" y="4694996"/>
          <a:ext cx="3200400" cy="18288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a:extLst>
              <a:ext uri="{FF2B5EF4-FFF2-40B4-BE49-F238E27FC236}">
                <a16:creationId xmlns:a16="http://schemas.microsoft.com/office/drawing/2014/main" id="{B94DDFCC-7453-4409-BC1C-D29BD9A9FF7E}"/>
              </a:ext>
            </a:extLst>
          </p:cNvPr>
          <p:cNvGraphicFramePr>
            <a:graphicFrameLocks/>
          </p:cNvGraphicFramePr>
          <p:nvPr>
            <p:extLst>
              <p:ext uri="{D42A27DB-BD31-4B8C-83A1-F6EECF244321}">
                <p14:modId xmlns:p14="http://schemas.microsoft.com/office/powerpoint/2010/main" val="227042973"/>
              </p:ext>
            </p:extLst>
          </p:nvPr>
        </p:nvGraphicFramePr>
        <p:xfrm>
          <a:off x="8673307" y="4190430"/>
          <a:ext cx="3200400" cy="1828800"/>
        </p:xfrm>
        <a:graphic>
          <a:graphicData uri="http://schemas.openxmlformats.org/drawingml/2006/chart">
            <c:chart xmlns:c="http://schemas.openxmlformats.org/drawingml/2006/chart" xmlns:r="http://schemas.openxmlformats.org/officeDocument/2006/relationships" r:id="rId6"/>
          </a:graphicData>
        </a:graphic>
      </p:graphicFrame>
      <p:sp>
        <p:nvSpPr>
          <p:cNvPr id="14" name="TextBox 13">
            <a:extLst>
              <a:ext uri="{FF2B5EF4-FFF2-40B4-BE49-F238E27FC236}">
                <a16:creationId xmlns:a16="http://schemas.microsoft.com/office/drawing/2014/main" id="{B20AE0CB-3780-77EE-78EB-26CA351D5B36}"/>
              </a:ext>
            </a:extLst>
          </p:cNvPr>
          <p:cNvSpPr txBox="1"/>
          <p:nvPr/>
        </p:nvSpPr>
        <p:spPr>
          <a:xfrm>
            <a:off x="1714806" y="3132793"/>
            <a:ext cx="1624329" cy="646331"/>
          </a:xfrm>
          <a:prstGeom prst="rect">
            <a:avLst/>
          </a:prstGeom>
          <a:noFill/>
        </p:spPr>
        <p:txBody>
          <a:bodyPr wrap="square">
            <a:spAutoFit/>
          </a:bodyPr>
          <a:lstStyle/>
          <a:p>
            <a:r>
              <a:rPr lang="en-US" dirty="0"/>
              <a:t>Scribes made copies.</a:t>
            </a:r>
          </a:p>
        </p:txBody>
      </p:sp>
      <p:sp>
        <p:nvSpPr>
          <p:cNvPr id="15" name="Arrow: Bent 14">
            <a:extLst>
              <a:ext uri="{FF2B5EF4-FFF2-40B4-BE49-F238E27FC236}">
                <a16:creationId xmlns:a16="http://schemas.microsoft.com/office/drawing/2014/main" id="{ED1FB178-8E91-E715-0FE1-7820AF6FE448}"/>
              </a:ext>
            </a:extLst>
          </p:cNvPr>
          <p:cNvSpPr/>
          <p:nvPr/>
        </p:nvSpPr>
        <p:spPr>
          <a:xfrm rot="10800000" flipH="1" flipV="1">
            <a:off x="2675070" y="3324750"/>
            <a:ext cx="1410630" cy="1633822"/>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aphicFrame>
        <p:nvGraphicFramePr>
          <p:cNvPr id="8" name="Chart 7">
            <a:extLst>
              <a:ext uri="{FF2B5EF4-FFF2-40B4-BE49-F238E27FC236}">
                <a16:creationId xmlns:a16="http://schemas.microsoft.com/office/drawing/2014/main" id="{D524C588-2B5F-49B5-96F1-E94232D1999B}"/>
              </a:ext>
            </a:extLst>
          </p:cNvPr>
          <p:cNvGraphicFramePr>
            <a:graphicFrameLocks/>
          </p:cNvGraphicFramePr>
          <p:nvPr>
            <p:extLst>
              <p:ext uri="{D42A27DB-BD31-4B8C-83A1-F6EECF244321}">
                <p14:modId xmlns:p14="http://schemas.microsoft.com/office/powerpoint/2010/main" val="3514941998"/>
              </p:ext>
            </p:extLst>
          </p:nvPr>
        </p:nvGraphicFramePr>
        <p:xfrm>
          <a:off x="283441" y="4178484"/>
          <a:ext cx="3200400" cy="1828800"/>
        </p:xfrm>
        <a:graphic>
          <a:graphicData uri="http://schemas.openxmlformats.org/drawingml/2006/chart">
            <c:chart xmlns:c="http://schemas.openxmlformats.org/drawingml/2006/chart" xmlns:r="http://schemas.openxmlformats.org/officeDocument/2006/relationships" r:id="rId7"/>
          </a:graphicData>
        </a:graphic>
      </p:graphicFrame>
      <p:sp>
        <p:nvSpPr>
          <p:cNvPr id="16" name="TextBox 15">
            <a:extLst>
              <a:ext uri="{FF2B5EF4-FFF2-40B4-BE49-F238E27FC236}">
                <a16:creationId xmlns:a16="http://schemas.microsoft.com/office/drawing/2014/main" id="{B5A243AC-A078-63ED-2EB8-20232F16DDCA}"/>
              </a:ext>
            </a:extLst>
          </p:cNvPr>
          <p:cNvSpPr txBox="1"/>
          <p:nvPr/>
        </p:nvSpPr>
        <p:spPr>
          <a:xfrm>
            <a:off x="9255549" y="2691421"/>
            <a:ext cx="2782220" cy="646331"/>
          </a:xfrm>
          <a:prstGeom prst="rect">
            <a:avLst/>
          </a:prstGeom>
          <a:noFill/>
        </p:spPr>
        <p:txBody>
          <a:bodyPr wrap="square">
            <a:spAutoFit/>
          </a:bodyPr>
          <a:lstStyle/>
          <a:p>
            <a:r>
              <a:rPr lang="en-US" dirty="0"/>
              <a:t>Multiple copies compared to form an…</a:t>
            </a:r>
          </a:p>
        </p:txBody>
      </p:sp>
      <p:sp>
        <p:nvSpPr>
          <p:cNvPr id="19" name="Left Brace 18">
            <a:extLst>
              <a:ext uri="{FF2B5EF4-FFF2-40B4-BE49-F238E27FC236}">
                <a16:creationId xmlns:a16="http://schemas.microsoft.com/office/drawing/2014/main" id="{9E0FF7A6-C0CD-F23D-CD46-BA566BF6F2AB}"/>
              </a:ext>
            </a:extLst>
          </p:cNvPr>
          <p:cNvSpPr/>
          <p:nvPr/>
        </p:nvSpPr>
        <p:spPr>
          <a:xfrm flipH="1">
            <a:off x="7866531" y="1580050"/>
            <a:ext cx="351494" cy="4943746"/>
          </a:xfrm>
          <a:prstGeom prst="leftBrace">
            <a:avLst>
              <a:gd name="adj1" fmla="val 8333"/>
              <a:gd name="adj2" fmla="val 22841"/>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Arrow: Bent 17">
            <a:extLst>
              <a:ext uri="{FF2B5EF4-FFF2-40B4-BE49-F238E27FC236}">
                <a16:creationId xmlns:a16="http://schemas.microsoft.com/office/drawing/2014/main" id="{3E9A11A9-637C-5A6D-942D-1A8A0E1CF067}"/>
              </a:ext>
            </a:extLst>
          </p:cNvPr>
          <p:cNvSpPr/>
          <p:nvPr/>
        </p:nvSpPr>
        <p:spPr>
          <a:xfrm rot="16200000" flipH="1" flipV="1">
            <a:off x="7940016" y="2598957"/>
            <a:ext cx="1540447" cy="1377970"/>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TextBox 19">
            <a:extLst>
              <a:ext uri="{FF2B5EF4-FFF2-40B4-BE49-F238E27FC236}">
                <a16:creationId xmlns:a16="http://schemas.microsoft.com/office/drawing/2014/main" id="{F4FB962A-B44E-EECC-0BC4-6BA53DE62C4C}"/>
              </a:ext>
            </a:extLst>
          </p:cNvPr>
          <p:cNvSpPr txBox="1"/>
          <p:nvPr/>
        </p:nvSpPr>
        <p:spPr>
          <a:xfrm>
            <a:off x="3339135" y="1740361"/>
            <a:ext cx="1270743" cy="646331"/>
          </a:xfrm>
          <a:prstGeom prst="rect">
            <a:avLst/>
          </a:prstGeom>
          <a:solidFill>
            <a:schemeClr val="bg1"/>
          </a:solidFill>
          <a:ln>
            <a:solidFill>
              <a:schemeClr val="bg1"/>
            </a:solidFill>
          </a:ln>
          <a:effectLst>
            <a:glow rad="63500">
              <a:schemeClr val="accent1">
                <a:satMod val="175000"/>
                <a:alpha val="40000"/>
              </a:schemeClr>
            </a:glow>
          </a:effectLst>
        </p:spPr>
        <p:txBody>
          <a:bodyPr wrap="square">
            <a:spAutoFit/>
          </a:bodyPr>
          <a:lstStyle/>
          <a:p>
            <a:r>
              <a:rPr lang="en-US" dirty="0"/>
              <a:t>Some had errors.</a:t>
            </a:r>
          </a:p>
        </p:txBody>
      </p:sp>
      <p:cxnSp>
        <p:nvCxnSpPr>
          <p:cNvPr id="22" name="Straight Arrow Connector 21">
            <a:extLst>
              <a:ext uri="{FF2B5EF4-FFF2-40B4-BE49-F238E27FC236}">
                <a16:creationId xmlns:a16="http://schemas.microsoft.com/office/drawing/2014/main" id="{FDC1CE12-FB86-2D21-1A89-0DCA6798271B}"/>
              </a:ext>
            </a:extLst>
          </p:cNvPr>
          <p:cNvCxnSpPr>
            <a:cxnSpLocks/>
            <a:stCxn id="20" idx="3"/>
          </p:cNvCxnSpPr>
          <p:nvPr/>
        </p:nvCxnSpPr>
        <p:spPr>
          <a:xfrm>
            <a:off x="4609878" y="2063527"/>
            <a:ext cx="1151626" cy="63884"/>
          </a:xfrm>
          <a:prstGeom prst="straightConnector1">
            <a:avLst/>
          </a:prstGeom>
          <a:ln w="28575">
            <a:solidFill>
              <a:schemeClr val="bg1"/>
            </a:solidFill>
            <a:tailEnd type="triangle"/>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23B1953-0A14-D261-7845-8A2C4A8CC3E4}"/>
              </a:ext>
            </a:extLst>
          </p:cNvPr>
          <p:cNvSpPr txBox="1"/>
          <p:nvPr/>
        </p:nvSpPr>
        <p:spPr>
          <a:xfrm>
            <a:off x="7139207" y="4886157"/>
            <a:ext cx="1356208" cy="646331"/>
          </a:xfrm>
          <a:prstGeom prst="rect">
            <a:avLst/>
          </a:prstGeom>
          <a:solidFill>
            <a:schemeClr val="bg1"/>
          </a:solidFill>
          <a:ln>
            <a:solidFill>
              <a:schemeClr val="bg1"/>
            </a:solidFill>
          </a:ln>
          <a:effectLst>
            <a:glow rad="63500">
              <a:schemeClr val="accent1">
                <a:satMod val="175000"/>
                <a:alpha val="40000"/>
              </a:schemeClr>
            </a:glow>
          </a:effectLst>
        </p:spPr>
        <p:txBody>
          <a:bodyPr wrap="square">
            <a:spAutoFit/>
          </a:bodyPr>
          <a:lstStyle>
            <a:defPPr>
              <a:defRPr lang="en-US"/>
            </a:defPPr>
          </a:lstStyle>
          <a:p>
            <a:r>
              <a:rPr lang="en-US" dirty="0"/>
              <a:t>Some were destroyed.</a:t>
            </a:r>
          </a:p>
        </p:txBody>
      </p:sp>
      <p:cxnSp>
        <p:nvCxnSpPr>
          <p:cNvPr id="26" name="Straight Arrow Connector 25">
            <a:extLst>
              <a:ext uri="{FF2B5EF4-FFF2-40B4-BE49-F238E27FC236}">
                <a16:creationId xmlns:a16="http://schemas.microsoft.com/office/drawing/2014/main" id="{D833ADE5-B7EA-3F76-98EA-5B737FCA01D2}"/>
              </a:ext>
            </a:extLst>
          </p:cNvPr>
          <p:cNvCxnSpPr>
            <a:cxnSpLocks/>
            <a:stCxn id="20" idx="3"/>
          </p:cNvCxnSpPr>
          <p:nvPr/>
        </p:nvCxnSpPr>
        <p:spPr>
          <a:xfrm>
            <a:off x="4609878" y="2063527"/>
            <a:ext cx="679752" cy="889330"/>
          </a:xfrm>
          <a:prstGeom prst="straightConnector1">
            <a:avLst/>
          </a:prstGeom>
          <a:ln w="28575">
            <a:solidFill>
              <a:schemeClr val="bg1"/>
            </a:solidFill>
            <a:tailEnd type="triangle"/>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038EDCC-9E22-A7DD-E367-E849F2BD8CBB}"/>
              </a:ext>
            </a:extLst>
          </p:cNvPr>
          <p:cNvCxnSpPr>
            <a:cxnSpLocks/>
            <a:stCxn id="23" idx="1"/>
          </p:cNvCxnSpPr>
          <p:nvPr/>
        </p:nvCxnSpPr>
        <p:spPr>
          <a:xfrm flipH="1" flipV="1">
            <a:off x="6441256" y="4563386"/>
            <a:ext cx="697951" cy="645937"/>
          </a:xfrm>
          <a:prstGeom prst="straightConnector1">
            <a:avLst/>
          </a:prstGeom>
          <a:ln w="28575">
            <a:solidFill>
              <a:schemeClr val="bg1"/>
            </a:solidFill>
            <a:tailEnd type="triangle"/>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BE13541E-B391-E4F4-E316-9D8B40E25553}"/>
              </a:ext>
            </a:extLst>
          </p:cNvPr>
          <p:cNvCxnSpPr>
            <a:cxnSpLocks/>
            <a:stCxn id="23" idx="1"/>
          </p:cNvCxnSpPr>
          <p:nvPr/>
        </p:nvCxnSpPr>
        <p:spPr>
          <a:xfrm flipH="1">
            <a:off x="6978146" y="5209323"/>
            <a:ext cx="161061" cy="471771"/>
          </a:xfrm>
          <a:prstGeom prst="straightConnector1">
            <a:avLst/>
          </a:prstGeom>
          <a:ln w="28575">
            <a:solidFill>
              <a:schemeClr val="bg1"/>
            </a:solidFill>
            <a:tailEnd type="triangle"/>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5E231FF1-FDCA-E246-3073-BAB9DC556D85}"/>
              </a:ext>
            </a:extLst>
          </p:cNvPr>
          <p:cNvSpPr txBox="1"/>
          <p:nvPr/>
        </p:nvSpPr>
        <p:spPr>
          <a:xfrm>
            <a:off x="9358999" y="3772329"/>
            <a:ext cx="2575319" cy="369332"/>
          </a:xfrm>
          <a:prstGeom prst="rect">
            <a:avLst/>
          </a:prstGeom>
          <a:noFill/>
        </p:spPr>
        <p:txBody>
          <a:bodyPr wrap="square">
            <a:spAutoFit/>
          </a:bodyPr>
          <a:lstStyle/>
          <a:p>
            <a:r>
              <a:rPr lang="en-US" dirty="0"/>
              <a:t>… almost perfect signal</a:t>
            </a:r>
          </a:p>
        </p:txBody>
      </p:sp>
      <p:sp>
        <p:nvSpPr>
          <p:cNvPr id="38" name="Rectangle 37">
            <a:extLst>
              <a:ext uri="{FF2B5EF4-FFF2-40B4-BE49-F238E27FC236}">
                <a16:creationId xmlns:a16="http://schemas.microsoft.com/office/drawing/2014/main" id="{937C523F-5929-C16C-57AE-179408CAFE47}"/>
              </a:ext>
            </a:extLst>
          </p:cNvPr>
          <p:cNvSpPr/>
          <p:nvPr/>
        </p:nvSpPr>
        <p:spPr>
          <a:xfrm>
            <a:off x="1955200" y="2571687"/>
            <a:ext cx="8127515" cy="1552611"/>
          </a:xfrm>
          <a:prstGeom prst="rect">
            <a:avLst/>
          </a:prstGeom>
          <a:solidFill>
            <a:srgbClr val="0062A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Don’t miss the forest for the tree…</a:t>
            </a:r>
          </a:p>
          <a:p>
            <a:pPr algn="ctr"/>
            <a:r>
              <a:rPr lang="en-US" sz="4000" dirty="0"/>
              <a:t>we have the scriptures!</a:t>
            </a:r>
          </a:p>
        </p:txBody>
      </p:sp>
    </p:spTree>
    <p:extLst>
      <p:ext uri="{BB962C8B-B14F-4D97-AF65-F5344CB8AC3E}">
        <p14:creationId xmlns:p14="http://schemas.microsoft.com/office/powerpoint/2010/main" val="3298135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10" grpId="0">
        <p:bldAsOne/>
      </p:bldGraphic>
      <p:bldGraphic spid="11" grpId="0">
        <p:bldAsOne/>
      </p:bldGraphic>
      <p:bldGraphic spid="12" grpId="0">
        <p:bldAsOne/>
      </p:bldGraphic>
      <p:bldP spid="14" grpId="0"/>
      <p:bldP spid="15" grpId="0" animBg="1"/>
      <p:bldP spid="16" grpId="0"/>
      <p:bldP spid="19" grpId="0" animBg="1"/>
      <p:bldP spid="18" grpId="0" animBg="1"/>
      <p:bldP spid="20" grpId="0" animBg="1"/>
      <p:bldP spid="23" grpId="0" animBg="1"/>
      <p:bldP spid="35" grpId="0"/>
      <p:bldP spid="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Content Placeholder 46">
            <a:extLst>
              <a:ext uri="{FF2B5EF4-FFF2-40B4-BE49-F238E27FC236}">
                <a16:creationId xmlns:a16="http://schemas.microsoft.com/office/drawing/2014/main" id="{E1770D2B-A8D9-E656-E4CD-48D405217B1C}"/>
              </a:ext>
            </a:extLst>
          </p:cNvPr>
          <p:cNvSpPr txBox="1">
            <a:spLocks/>
          </p:cNvSpPr>
          <p:nvPr/>
        </p:nvSpPr>
        <p:spPr>
          <a:xfrm>
            <a:off x="785695" y="1731247"/>
            <a:ext cx="4346413" cy="2954545"/>
          </a:xfrm>
          <a:prstGeom prst="rect">
            <a:avLst/>
          </a:prstGeom>
          <a:solidFill>
            <a:schemeClr val="bg1"/>
          </a:solidFill>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Font typeface="Wingdings 2" charset="2"/>
              <a:buNone/>
            </a:pPr>
            <a:r>
              <a:rPr lang="en-US" b="1" dirty="0"/>
              <a:t>John 18:31-33 </a:t>
            </a:r>
            <a:r>
              <a:rPr lang="en-US" dirty="0"/>
              <a:t>…</a:t>
            </a:r>
            <a:r>
              <a:rPr lang="en-US" b="1" u="sng" dirty="0"/>
              <a:t>the Jews, “For us</a:t>
            </a:r>
            <a:r>
              <a:rPr lang="en-US" b="1" dirty="0"/>
              <a:t> </a:t>
            </a:r>
            <a:r>
              <a:rPr lang="en-US" dirty="0">
                <a:solidFill>
                  <a:schemeClr val="bg1"/>
                </a:solidFill>
              </a:rPr>
              <a:t>it is not permitted to kill </a:t>
            </a:r>
            <a:r>
              <a:rPr lang="en-US" b="1" u="sng" dirty="0"/>
              <a:t>anyone,” so that the w</a:t>
            </a:r>
            <a:r>
              <a:rPr lang="en-US" dirty="0">
                <a:solidFill>
                  <a:schemeClr val="bg1"/>
                </a:solidFill>
              </a:rPr>
              <a:t>ord of Jesus might be fulfilled, which he sp</a:t>
            </a:r>
            <a:r>
              <a:rPr lang="en-US" b="1" u="sng" dirty="0"/>
              <a:t>oke</a:t>
            </a:r>
            <a:r>
              <a:rPr lang="en-US" u="sng" dirty="0"/>
              <a:t> </a:t>
            </a:r>
            <a:r>
              <a:rPr lang="en-US" b="1" u="sng" dirty="0"/>
              <a:t>signifying</a:t>
            </a:r>
            <a:r>
              <a:rPr lang="en-US" dirty="0"/>
              <a:t> </a:t>
            </a:r>
            <a:r>
              <a:rPr lang="en-US" dirty="0">
                <a:solidFill>
                  <a:schemeClr val="bg1"/>
                </a:solidFill>
              </a:rPr>
              <a:t>what kind of death he was going to </a:t>
            </a:r>
            <a:r>
              <a:rPr lang="en-US" b="1" u="sng" dirty="0"/>
              <a:t>die.</a:t>
            </a:r>
            <a:r>
              <a:rPr lang="en-US" u="sng" dirty="0"/>
              <a:t> </a:t>
            </a:r>
            <a:r>
              <a:rPr lang="en-US" b="1" u="sng" dirty="0"/>
              <a:t>En</a:t>
            </a:r>
            <a:r>
              <a:rPr lang="en-US" dirty="0">
                <a:solidFill>
                  <a:schemeClr val="bg1"/>
                </a:solidFill>
              </a:rPr>
              <a:t>tered therefore again into the Praeto</a:t>
            </a:r>
            <a:r>
              <a:rPr lang="en-US" b="1" u="sng" dirty="0"/>
              <a:t>rium</a:t>
            </a:r>
            <a:r>
              <a:rPr lang="en-US" u="sng" dirty="0"/>
              <a:t> </a:t>
            </a:r>
            <a:r>
              <a:rPr lang="en-US" b="1" u="sng" dirty="0"/>
              <a:t>Pilate</a:t>
            </a:r>
            <a:r>
              <a:rPr lang="en-US" dirty="0"/>
              <a:t> </a:t>
            </a:r>
            <a:r>
              <a:rPr lang="en-US" dirty="0">
                <a:solidFill>
                  <a:schemeClr val="bg1"/>
                </a:solidFill>
              </a:rPr>
              <a:t>and summoned Jesus</a:t>
            </a:r>
            <a:r>
              <a:rPr lang="en-US" dirty="0"/>
              <a:t> </a:t>
            </a:r>
            <a:r>
              <a:rPr lang="en-US" b="1" u="sng" dirty="0"/>
              <a:t>and</a:t>
            </a:r>
            <a:r>
              <a:rPr lang="en-US" u="sng" dirty="0"/>
              <a:t> </a:t>
            </a:r>
            <a:r>
              <a:rPr lang="en-US" b="1" u="sng" dirty="0"/>
              <a:t>sa</a:t>
            </a:r>
            <a:r>
              <a:rPr lang="en-US" dirty="0">
                <a:solidFill>
                  <a:schemeClr val="bg1"/>
                </a:solidFill>
              </a:rPr>
              <a:t>id to him, “Thou art king of the</a:t>
            </a:r>
            <a:r>
              <a:rPr lang="en-US" dirty="0"/>
              <a:t> </a:t>
            </a:r>
            <a:r>
              <a:rPr lang="en-US" b="1" u="sng" dirty="0"/>
              <a:t>Jews</a:t>
            </a:r>
            <a:r>
              <a:rPr lang="en-US" dirty="0"/>
              <a:t>?”</a:t>
            </a:r>
          </a:p>
        </p:txBody>
      </p:sp>
      <p:sp>
        <p:nvSpPr>
          <p:cNvPr id="47" name="Content Placeholder 46">
            <a:extLst>
              <a:ext uri="{FF2B5EF4-FFF2-40B4-BE49-F238E27FC236}">
                <a16:creationId xmlns:a16="http://schemas.microsoft.com/office/drawing/2014/main" id="{9ADD6D86-FCE0-F436-B779-B88B1D119DD9}"/>
              </a:ext>
            </a:extLst>
          </p:cNvPr>
          <p:cNvSpPr>
            <a:spLocks noGrp="1"/>
          </p:cNvSpPr>
          <p:nvPr>
            <p:ph idx="1"/>
          </p:nvPr>
        </p:nvSpPr>
        <p:spPr>
          <a:xfrm>
            <a:off x="785695" y="1731247"/>
            <a:ext cx="4346413" cy="2954545"/>
          </a:xfrm>
          <a:noFill/>
        </p:spPr>
        <p:txBody>
          <a:bodyPr>
            <a:normAutofit/>
          </a:bodyPr>
          <a:lstStyle/>
          <a:p>
            <a:pPr marL="36900" indent="0">
              <a:buNone/>
            </a:pPr>
            <a:r>
              <a:rPr lang="en-US" b="1" dirty="0"/>
              <a:t>John 18:31-33 </a:t>
            </a:r>
            <a:r>
              <a:rPr lang="en-US" dirty="0"/>
              <a:t>…</a:t>
            </a:r>
            <a:r>
              <a:rPr lang="en-US" b="1" u="sng" dirty="0"/>
              <a:t>the Jews, “For us</a:t>
            </a:r>
            <a:r>
              <a:rPr lang="en-US" b="1" dirty="0"/>
              <a:t> </a:t>
            </a:r>
            <a:r>
              <a:rPr lang="en-US" dirty="0"/>
              <a:t>it is not permitted to kill </a:t>
            </a:r>
            <a:r>
              <a:rPr lang="en-US" b="1" u="sng" dirty="0"/>
              <a:t>anyone,” so that the w</a:t>
            </a:r>
            <a:r>
              <a:rPr lang="en-US" dirty="0"/>
              <a:t>ord of Jesus might be fulfilled, which he sp</a:t>
            </a:r>
            <a:r>
              <a:rPr lang="en-US" b="1" u="sng" dirty="0"/>
              <a:t>oke</a:t>
            </a:r>
            <a:r>
              <a:rPr lang="en-US" u="sng" dirty="0"/>
              <a:t> </a:t>
            </a:r>
            <a:r>
              <a:rPr lang="en-US" b="1" u="sng" dirty="0"/>
              <a:t>signifying</a:t>
            </a:r>
            <a:r>
              <a:rPr lang="en-US" dirty="0"/>
              <a:t> what kind of death he was going to </a:t>
            </a:r>
            <a:r>
              <a:rPr lang="en-US" b="1" u="sng" dirty="0"/>
              <a:t>die.</a:t>
            </a:r>
            <a:r>
              <a:rPr lang="en-US" u="sng" dirty="0"/>
              <a:t> </a:t>
            </a:r>
            <a:r>
              <a:rPr lang="en-US" b="1" u="sng" dirty="0"/>
              <a:t>En</a:t>
            </a:r>
            <a:r>
              <a:rPr lang="en-US" dirty="0"/>
              <a:t>tered therefore again into the Praeto</a:t>
            </a:r>
            <a:r>
              <a:rPr lang="en-US" b="1" u="sng" dirty="0"/>
              <a:t>rium</a:t>
            </a:r>
            <a:r>
              <a:rPr lang="en-US" u="sng" dirty="0"/>
              <a:t> </a:t>
            </a:r>
            <a:r>
              <a:rPr lang="en-US" b="1" u="sng" dirty="0"/>
              <a:t>Pilate</a:t>
            </a:r>
            <a:r>
              <a:rPr lang="en-US" dirty="0"/>
              <a:t> and summoned Jesus </a:t>
            </a:r>
            <a:r>
              <a:rPr lang="en-US" b="1" u="sng" dirty="0"/>
              <a:t>and</a:t>
            </a:r>
            <a:r>
              <a:rPr lang="en-US" u="sng" dirty="0"/>
              <a:t> </a:t>
            </a:r>
            <a:r>
              <a:rPr lang="en-US" b="1" u="sng" dirty="0"/>
              <a:t>sa</a:t>
            </a:r>
            <a:r>
              <a:rPr lang="en-US" dirty="0"/>
              <a:t>id to him, “Thou art king of the </a:t>
            </a:r>
            <a:r>
              <a:rPr lang="en-US" b="1" u="sng" dirty="0"/>
              <a:t>Jews</a:t>
            </a:r>
            <a:r>
              <a:rPr lang="en-US" dirty="0"/>
              <a:t>?”</a:t>
            </a:r>
          </a:p>
        </p:txBody>
      </p:sp>
      <p:pic>
        <p:nvPicPr>
          <p:cNvPr id="42" name="Picture 41">
            <a:extLst>
              <a:ext uri="{FF2B5EF4-FFF2-40B4-BE49-F238E27FC236}">
                <a16:creationId xmlns:a16="http://schemas.microsoft.com/office/drawing/2014/main" id="{58A382D2-C047-8175-CCDE-E1EE8D8794FA}"/>
              </a:ext>
            </a:extLst>
          </p:cNvPr>
          <p:cNvPicPr>
            <a:picLocks noChangeAspect="1"/>
          </p:cNvPicPr>
          <p:nvPr/>
        </p:nvPicPr>
        <p:blipFill>
          <a:blip r:embed="rId3"/>
          <a:stretch>
            <a:fillRect/>
          </a:stretch>
        </p:blipFill>
        <p:spPr>
          <a:xfrm>
            <a:off x="5315918" y="1641016"/>
            <a:ext cx="4895512" cy="3316511"/>
          </a:xfrm>
          <a:prstGeom prst="rect">
            <a:avLst/>
          </a:prstGeom>
        </p:spPr>
      </p:pic>
      <p:sp>
        <p:nvSpPr>
          <p:cNvPr id="46" name="Title 45">
            <a:extLst>
              <a:ext uri="{FF2B5EF4-FFF2-40B4-BE49-F238E27FC236}">
                <a16:creationId xmlns:a16="http://schemas.microsoft.com/office/drawing/2014/main" id="{1F0BADC2-6D05-27EB-D98A-BBDF9DD2A44F}"/>
              </a:ext>
            </a:extLst>
          </p:cNvPr>
          <p:cNvSpPr>
            <a:spLocks noGrp="1"/>
          </p:cNvSpPr>
          <p:nvPr>
            <p:ph type="title"/>
          </p:nvPr>
        </p:nvSpPr>
        <p:spPr/>
        <p:txBody>
          <a:bodyPr>
            <a:normAutofit fontScale="90000"/>
          </a:bodyPr>
          <a:lstStyle/>
          <a:p>
            <a:r>
              <a:rPr lang="en-US" dirty="0"/>
              <a:t>Radio Waves and Noise</a:t>
            </a:r>
            <a:br>
              <a:rPr lang="en-US" dirty="0"/>
            </a:br>
            <a:r>
              <a:rPr lang="en-US" sz="2000" dirty="0"/>
              <a:t>(we actually have the scriptures)</a:t>
            </a:r>
            <a:endParaRPr lang="en-US" dirty="0"/>
          </a:p>
        </p:txBody>
      </p:sp>
      <p:sp>
        <p:nvSpPr>
          <p:cNvPr id="4" name="Date Placeholder 3">
            <a:extLst>
              <a:ext uri="{FF2B5EF4-FFF2-40B4-BE49-F238E27FC236}">
                <a16:creationId xmlns:a16="http://schemas.microsoft.com/office/drawing/2014/main" id="{8E18146E-1F56-E4FA-036D-988B7AC11760}"/>
              </a:ext>
            </a:extLst>
          </p:cNvPr>
          <p:cNvSpPr>
            <a:spLocks noGrp="1"/>
          </p:cNvSpPr>
          <p:nvPr>
            <p:ph type="dt" sz="half" idx="10"/>
          </p:nvPr>
        </p:nvSpPr>
        <p:spPr>
          <a:xfrm>
            <a:off x="7678736" y="6247259"/>
            <a:ext cx="2743200" cy="365125"/>
          </a:xfrm>
        </p:spPr>
        <p:txBody>
          <a:bodyPr/>
          <a:lstStyle/>
          <a:p>
            <a:fld id="{F8CC38E2-7A01-406E-871D-E765467E7D7E}" type="datetime1">
              <a:rPr lang="en-US" smtClean="0"/>
              <a:pPr/>
              <a:t>6/2/2024</a:t>
            </a:fld>
            <a:endParaRPr lang="en-US"/>
          </a:p>
        </p:txBody>
      </p:sp>
      <p:sp>
        <p:nvSpPr>
          <p:cNvPr id="5" name="Footer Placeholder 4">
            <a:extLst>
              <a:ext uri="{FF2B5EF4-FFF2-40B4-BE49-F238E27FC236}">
                <a16:creationId xmlns:a16="http://schemas.microsoft.com/office/drawing/2014/main" id="{2B30542D-493A-06C3-0A8C-FA887B1FC63B}"/>
              </a:ext>
            </a:extLst>
          </p:cNvPr>
          <p:cNvSpPr>
            <a:spLocks noGrp="1"/>
          </p:cNvSpPr>
          <p:nvPr>
            <p:ph type="ftr" sz="quarter" idx="11"/>
          </p:nvPr>
        </p:nvSpPr>
        <p:spPr>
          <a:xfrm>
            <a:off x="913795" y="6247259"/>
            <a:ext cx="6672865" cy="365125"/>
          </a:xfrm>
        </p:spPr>
        <p:txBody>
          <a:bodyPr/>
          <a:lstStyle/>
          <a:p>
            <a:r>
              <a:rPr lang="en-US"/>
              <a:t>Tim Munther – Pine Valley 2024 – Rooted in Him</a:t>
            </a:r>
            <a:endParaRPr lang="en-US" dirty="0"/>
          </a:p>
        </p:txBody>
      </p:sp>
      <p:sp>
        <p:nvSpPr>
          <p:cNvPr id="6" name="Slide Number Placeholder 5">
            <a:extLst>
              <a:ext uri="{FF2B5EF4-FFF2-40B4-BE49-F238E27FC236}">
                <a16:creationId xmlns:a16="http://schemas.microsoft.com/office/drawing/2014/main" id="{2E14F469-5EA7-DC6F-B5D1-31E8F95A90BF}"/>
              </a:ext>
            </a:extLst>
          </p:cNvPr>
          <p:cNvSpPr>
            <a:spLocks noGrp="1"/>
          </p:cNvSpPr>
          <p:nvPr>
            <p:ph type="sldNum" sz="quarter" idx="12"/>
          </p:nvPr>
        </p:nvSpPr>
        <p:spPr>
          <a:xfrm>
            <a:off x="10514011" y="6247259"/>
            <a:ext cx="753545" cy="365125"/>
          </a:xfrm>
        </p:spPr>
        <p:txBody>
          <a:bodyPr/>
          <a:lstStyle/>
          <a:p>
            <a:fld id="{2AF95F50-2E7B-40D5-BAE8-2FDBAC6811C8}" type="slidenum">
              <a:rPr lang="en-US" smtClean="0"/>
              <a:pPr/>
              <a:t>7</a:t>
            </a:fld>
            <a:endParaRPr lang="en-US"/>
          </a:p>
        </p:txBody>
      </p:sp>
      <p:sp>
        <p:nvSpPr>
          <p:cNvPr id="22" name="TextBox 21">
            <a:extLst>
              <a:ext uri="{FF2B5EF4-FFF2-40B4-BE49-F238E27FC236}">
                <a16:creationId xmlns:a16="http://schemas.microsoft.com/office/drawing/2014/main" id="{08D0C6A3-9180-39BB-685F-ECD01DE618E3}"/>
              </a:ext>
            </a:extLst>
          </p:cNvPr>
          <p:cNvSpPr txBox="1"/>
          <p:nvPr/>
        </p:nvSpPr>
        <p:spPr>
          <a:xfrm>
            <a:off x="6660546" y="5710886"/>
            <a:ext cx="5015261" cy="215444"/>
          </a:xfrm>
          <a:prstGeom prst="rect">
            <a:avLst/>
          </a:prstGeom>
        </p:spPr>
        <p:txBody>
          <a:bodyPr wrap="square">
            <a:spAutoFit/>
          </a:bodyPr>
          <a:lstStyle>
            <a:defPPr>
              <a:defRPr lang="en-US"/>
            </a:defPPr>
            <a:lvl1pPr lvl="0" hangingPunct="0">
              <a:defRPr sz="800">
                <a:solidFill>
                  <a:schemeClr val="bg1">
                    <a:lumMod val="65000"/>
                    <a:lumOff val="35000"/>
                  </a:schemeClr>
                </a:solidFill>
                <a:latin typeface="Arial" pitchFamily="34"/>
                <a:ea typeface="Microsoft YaHei" pitchFamily="2"/>
                <a:cs typeface="Arial" pitchFamily="34"/>
              </a:defRPr>
            </a:lvl1pPr>
          </a:lstStyle>
          <a:p>
            <a:r>
              <a:rPr lang="en-US" dirty="0"/>
              <a:t>Image credit: https://en.wikipedia.org/wiki/Rylands_Library_Papyrus_P52#/media/File:JRL19060215.jpg</a:t>
            </a:r>
          </a:p>
        </p:txBody>
      </p:sp>
      <p:sp>
        <p:nvSpPr>
          <p:cNvPr id="39" name="TextBox 38">
            <a:extLst>
              <a:ext uri="{FF2B5EF4-FFF2-40B4-BE49-F238E27FC236}">
                <a16:creationId xmlns:a16="http://schemas.microsoft.com/office/drawing/2014/main" id="{EEBBB057-1941-EDCB-8825-1EBADCA04016}"/>
              </a:ext>
            </a:extLst>
          </p:cNvPr>
          <p:cNvSpPr txBox="1"/>
          <p:nvPr/>
        </p:nvSpPr>
        <p:spPr>
          <a:xfrm>
            <a:off x="6705151" y="5128449"/>
            <a:ext cx="3205015" cy="646331"/>
          </a:xfrm>
          <a:prstGeom prst="rect">
            <a:avLst/>
          </a:prstGeom>
          <a:noFill/>
        </p:spPr>
        <p:txBody>
          <a:bodyPr wrap="square">
            <a:spAutoFit/>
          </a:bodyPr>
          <a:lstStyle/>
          <a:p>
            <a:r>
              <a:rPr lang="en-US" dirty="0"/>
              <a:t>Rylands Library Papyrus P52 dated to the 1</a:t>
            </a:r>
            <a:r>
              <a:rPr lang="en-US" baseline="30000" dirty="0"/>
              <a:t>st</a:t>
            </a:r>
            <a:r>
              <a:rPr lang="en-US" dirty="0"/>
              <a:t> to 2</a:t>
            </a:r>
            <a:r>
              <a:rPr lang="en-US" baseline="30000" dirty="0"/>
              <a:t>nd</a:t>
            </a:r>
            <a:r>
              <a:rPr lang="en-US" dirty="0"/>
              <a:t> century</a:t>
            </a:r>
          </a:p>
        </p:txBody>
      </p:sp>
      <p:sp>
        <p:nvSpPr>
          <p:cNvPr id="40" name="TextBox 39">
            <a:extLst>
              <a:ext uri="{FF2B5EF4-FFF2-40B4-BE49-F238E27FC236}">
                <a16:creationId xmlns:a16="http://schemas.microsoft.com/office/drawing/2014/main" id="{EC3AD270-739A-5BBE-5E81-DC42BFAA919A}"/>
              </a:ext>
            </a:extLst>
          </p:cNvPr>
          <p:cNvSpPr txBox="1"/>
          <p:nvPr/>
        </p:nvSpPr>
        <p:spPr>
          <a:xfrm>
            <a:off x="5260208" y="4978331"/>
            <a:ext cx="5015261" cy="215444"/>
          </a:xfrm>
          <a:prstGeom prst="rect">
            <a:avLst/>
          </a:prstGeom>
        </p:spPr>
        <p:txBody>
          <a:bodyPr wrap="square">
            <a:spAutoFit/>
          </a:bodyPr>
          <a:lstStyle>
            <a:defPPr>
              <a:defRPr lang="en-US"/>
            </a:defPPr>
            <a:lvl1pPr lvl="0" hangingPunct="0">
              <a:defRPr sz="800">
                <a:solidFill>
                  <a:schemeClr val="bg1">
                    <a:lumMod val="65000"/>
                    <a:lumOff val="35000"/>
                  </a:schemeClr>
                </a:solidFill>
                <a:latin typeface="Arial" pitchFamily="34"/>
                <a:ea typeface="Microsoft YaHei" pitchFamily="2"/>
                <a:cs typeface="Arial" pitchFamily="34"/>
              </a:defRPr>
            </a:lvl1pPr>
          </a:lstStyle>
          <a:p>
            <a:r>
              <a:rPr lang="en-US" dirty="0"/>
              <a:t>Image credit https://www.youtube.com/watch?v=moHInA9fAsI</a:t>
            </a:r>
          </a:p>
        </p:txBody>
      </p:sp>
      <p:pic>
        <p:nvPicPr>
          <p:cNvPr id="41" name="Picture 40">
            <a:extLst>
              <a:ext uri="{FF2B5EF4-FFF2-40B4-BE49-F238E27FC236}">
                <a16:creationId xmlns:a16="http://schemas.microsoft.com/office/drawing/2014/main" id="{8BBAE720-EA25-816B-E999-CF653A1AF873}"/>
              </a:ext>
            </a:extLst>
          </p:cNvPr>
          <p:cNvPicPr>
            <a:picLocks noChangeAspect="1"/>
          </p:cNvPicPr>
          <p:nvPr/>
        </p:nvPicPr>
        <p:blipFill>
          <a:blip r:embed="rId4"/>
          <a:stretch>
            <a:fillRect/>
          </a:stretch>
        </p:blipFill>
        <p:spPr>
          <a:xfrm>
            <a:off x="5315918" y="1641016"/>
            <a:ext cx="4895512" cy="3316511"/>
          </a:xfrm>
          <a:prstGeom prst="rect">
            <a:avLst/>
          </a:prstGeom>
        </p:spPr>
      </p:pic>
      <p:pic>
        <p:nvPicPr>
          <p:cNvPr id="1028" name="Picture 4" descr="Rylands Greek P 457, The St John Fragment , On display in the Rylands Gallery at John Rylands Library in Manchester, England">
            <a:extLst>
              <a:ext uri="{FF2B5EF4-FFF2-40B4-BE49-F238E27FC236}">
                <a16:creationId xmlns:a16="http://schemas.microsoft.com/office/drawing/2014/main" id="{240C54E3-896A-17FE-6E3A-EDA671E4ACC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649" t="27805" r="21438" b="17140"/>
          <a:stretch/>
        </p:blipFill>
        <p:spPr bwMode="auto">
          <a:xfrm>
            <a:off x="9859789" y="3794633"/>
            <a:ext cx="1571227" cy="1900011"/>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Connector 24">
            <a:extLst>
              <a:ext uri="{FF2B5EF4-FFF2-40B4-BE49-F238E27FC236}">
                <a16:creationId xmlns:a16="http://schemas.microsoft.com/office/drawing/2014/main" id="{843DB2B1-B0C5-BA5A-61E1-A2539413DA96}"/>
              </a:ext>
            </a:extLst>
          </p:cNvPr>
          <p:cNvCxnSpPr>
            <a:cxnSpLocks/>
          </p:cNvCxnSpPr>
          <p:nvPr/>
        </p:nvCxnSpPr>
        <p:spPr>
          <a:xfrm flipH="1" flipV="1">
            <a:off x="8263054" y="4839629"/>
            <a:ext cx="2292480" cy="87971"/>
          </a:xfrm>
          <a:prstGeom prst="line">
            <a:avLst/>
          </a:prstGeom>
          <a:ln>
            <a:solidFill>
              <a:schemeClr val="bg1"/>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2889A76-91FD-B87C-6FAA-2C1C20BEB553}"/>
              </a:ext>
            </a:extLst>
          </p:cNvPr>
          <p:cNvCxnSpPr>
            <a:cxnSpLocks/>
          </p:cNvCxnSpPr>
          <p:nvPr/>
        </p:nvCxnSpPr>
        <p:spPr>
          <a:xfrm flipH="1" flipV="1">
            <a:off x="9296111" y="2152185"/>
            <a:ext cx="1661449" cy="2267415"/>
          </a:xfrm>
          <a:prstGeom prst="line">
            <a:avLst/>
          </a:prstGeom>
          <a:ln>
            <a:solidFill>
              <a:schemeClr val="bg1"/>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71BCD0ED-ECCE-4E08-152B-6A3C8A021B79}"/>
              </a:ext>
            </a:extLst>
          </p:cNvPr>
          <p:cNvSpPr/>
          <p:nvPr/>
        </p:nvSpPr>
        <p:spPr>
          <a:xfrm>
            <a:off x="10555536" y="4419600"/>
            <a:ext cx="402024" cy="508000"/>
          </a:xfrm>
          <a:prstGeom prst="rect">
            <a:avLst/>
          </a:prstGeom>
          <a:noFill/>
          <a:ln>
            <a:solidFill>
              <a:schemeClr val="bg1"/>
            </a:solidFill>
          </a:ln>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2736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xEl>
                                              <p:pRg st="0" end="0"/>
                                            </p:txEl>
                                          </p:spTgt>
                                        </p:tgtEl>
                                        <p:attrNameLst>
                                          <p:attrName>style.visibility</p:attrName>
                                        </p:attrNameLst>
                                      </p:cBhvr>
                                      <p:to>
                                        <p:strVal val="visible"/>
                                      </p:to>
                                    </p:set>
                                    <p:animEffect transition="in" filter="fade">
                                      <p:cBhvr>
                                        <p:cTn id="7" dur="500"/>
                                        <p:tgtEl>
                                          <p:spTgt spid="4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C30C5FF-1652-A9ED-1695-744260814C66}"/>
              </a:ext>
            </a:extLst>
          </p:cNvPr>
          <p:cNvSpPr/>
          <p:nvPr/>
        </p:nvSpPr>
        <p:spPr>
          <a:xfrm>
            <a:off x="1693598" y="2558420"/>
            <a:ext cx="2826863" cy="2851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902B3D7-1942-D768-007C-BFB1F6CCA105}"/>
              </a:ext>
            </a:extLst>
          </p:cNvPr>
          <p:cNvSpPr/>
          <p:nvPr/>
        </p:nvSpPr>
        <p:spPr>
          <a:xfrm>
            <a:off x="5597421" y="2558420"/>
            <a:ext cx="4135120" cy="2851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656D07-4402-6D6A-21A3-889F18BF08F4}"/>
              </a:ext>
            </a:extLst>
          </p:cNvPr>
          <p:cNvSpPr/>
          <p:nvPr/>
        </p:nvSpPr>
        <p:spPr>
          <a:xfrm>
            <a:off x="1310640" y="3272176"/>
            <a:ext cx="1097280" cy="28642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2A62C37-7696-142A-642F-06DFC5C84C95}"/>
              </a:ext>
            </a:extLst>
          </p:cNvPr>
          <p:cNvSpPr/>
          <p:nvPr/>
        </p:nvSpPr>
        <p:spPr>
          <a:xfrm>
            <a:off x="1280160" y="4339149"/>
            <a:ext cx="1503680" cy="2851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85AAF1F-320F-1F99-489B-64AE9114034F}"/>
              </a:ext>
            </a:extLst>
          </p:cNvPr>
          <p:cNvSpPr/>
          <p:nvPr/>
        </p:nvSpPr>
        <p:spPr>
          <a:xfrm>
            <a:off x="4313236" y="1960255"/>
            <a:ext cx="4617403" cy="2851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E588077-FA2A-DAB2-BCC4-A62B7CAFA041}"/>
              </a:ext>
            </a:extLst>
          </p:cNvPr>
          <p:cNvSpPr/>
          <p:nvPr/>
        </p:nvSpPr>
        <p:spPr>
          <a:xfrm>
            <a:off x="1310640" y="1712129"/>
            <a:ext cx="3891280" cy="2851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EAAEAF-7EB8-8096-E52F-8AC66D28F9B7}"/>
              </a:ext>
            </a:extLst>
          </p:cNvPr>
          <p:cNvSpPr>
            <a:spLocks noGrp="1"/>
          </p:cNvSpPr>
          <p:nvPr>
            <p:ph type="title"/>
          </p:nvPr>
        </p:nvSpPr>
        <p:spPr>
          <a:xfrm>
            <a:off x="913795" y="609600"/>
            <a:ext cx="10353762" cy="970450"/>
          </a:xfrm>
        </p:spPr>
        <p:txBody>
          <a:bodyPr>
            <a:normAutofit fontScale="90000"/>
          </a:bodyPr>
          <a:lstStyle/>
          <a:p>
            <a:r>
              <a:rPr lang="en-US" dirty="0"/>
              <a:t>For What Sayeth the Scripture?</a:t>
            </a:r>
            <a:br>
              <a:rPr lang="en-US" dirty="0"/>
            </a:br>
            <a:r>
              <a:rPr lang="en-US" sz="2000" dirty="0"/>
              <a:t>(the most reasonable hermeneutic)</a:t>
            </a:r>
          </a:p>
        </p:txBody>
      </p:sp>
      <p:sp>
        <p:nvSpPr>
          <p:cNvPr id="3" name="Content Placeholder 2">
            <a:extLst>
              <a:ext uri="{FF2B5EF4-FFF2-40B4-BE49-F238E27FC236}">
                <a16:creationId xmlns:a16="http://schemas.microsoft.com/office/drawing/2014/main" id="{1E7B8145-E441-80B0-E094-A8DD47689B4A}"/>
              </a:ext>
            </a:extLst>
          </p:cNvPr>
          <p:cNvSpPr>
            <a:spLocks noGrp="1"/>
          </p:cNvSpPr>
          <p:nvPr>
            <p:ph idx="1"/>
          </p:nvPr>
        </p:nvSpPr>
        <p:spPr>
          <a:xfrm>
            <a:off x="914400" y="1731963"/>
            <a:ext cx="10881360" cy="4059237"/>
          </a:xfrm>
        </p:spPr>
        <p:txBody>
          <a:bodyPr>
            <a:normAutofit fontScale="92500" lnSpcReduction="20000"/>
          </a:bodyPr>
          <a:lstStyle/>
          <a:p>
            <a:r>
              <a:rPr lang="en-US" dirty="0"/>
              <a:t>Historical-grammatical hermeneutic = most reasonable interpretative approach to scripture because it seeks to find the intended and objective meaning of the text by means of historical context and grammatical rules.</a:t>
            </a:r>
          </a:p>
          <a:p>
            <a:pPr lvl="1"/>
            <a:r>
              <a:rPr lang="en-US" dirty="0"/>
              <a:t>Meaning of a passage is one though the significance and application may be many</a:t>
            </a:r>
          </a:p>
          <a:p>
            <a:endParaRPr lang="en-US" dirty="0"/>
          </a:p>
          <a:p>
            <a:r>
              <a:rPr lang="en-US" dirty="0"/>
              <a:t>Historical – there is a historical context in which the scriptures were written</a:t>
            </a:r>
          </a:p>
          <a:p>
            <a:pPr lvl="1"/>
            <a:r>
              <a:rPr lang="en-US" dirty="0"/>
              <a:t>Culture, geography, audience, author, time</a:t>
            </a:r>
          </a:p>
          <a:p>
            <a:endParaRPr lang="en-US" dirty="0"/>
          </a:p>
          <a:p>
            <a:r>
              <a:rPr lang="en-US" dirty="0"/>
              <a:t>Grammatical – we communicate by grammatical rules of language</a:t>
            </a:r>
          </a:p>
          <a:p>
            <a:pPr lvl="1"/>
            <a:r>
              <a:rPr lang="en-US" dirty="0"/>
              <a:t>Literary form: poetry, proverbs, history, prophesy, apocalyptic, parables, didactic (prescriptive), etc.</a:t>
            </a:r>
          </a:p>
          <a:p>
            <a:pPr lvl="1"/>
            <a:r>
              <a:rPr lang="en-US" dirty="0"/>
              <a:t>Context, purpose, word usage, patterns, themes, etc.</a:t>
            </a:r>
          </a:p>
          <a:p>
            <a:pPr lvl="1"/>
            <a:r>
              <a:rPr lang="en-US" dirty="0"/>
              <a:t>Structure, verb tense, subject, object, adjectives, adverbs, prepositions, etc.</a:t>
            </a:r>
          </a:p>
          <a:p>
            <a:pPr lvl="1"/>
            <a:endParaRPr lang="en-US" dirty="0"/>
          </a:p>
          <a:p>
            <a:pPr lvl="1"/>
            <a:endParaRPr lang="en-US" dirty="0"/>
          </a:p>
        </p:txBody>
      </p:sp>
      <p:sp>
        <p:nvSpPr>
          <p:cNvPr id="4" name="Date Placeholder 3">
            <a:extLst>
              <a:ext uri="{FF2B5EF4-FFF2-40B4-BE49-F238E27FC236}">
                <a16:creationId xmlns:a16="http://schemas.microsoft.com/office/drawing/2014/main" id="{E3089F05-E8D0-387C-448B-14028210ED9F}"/>
              </a:ext>
            </a:extLst>
          </p:cNvPr>
          <p:cNvSpPr>
            <a:spLocks noGrp="1"/>
          </p:cNvSpPr>
          <p:nvPr>
            <p:ph type="dt" sz="half" idx="10"/>
          </p:nvPr>
        </p:nvSpPr>
        <p:spPr>
          <a:xfrm>
            <a:off x="7678736" y="6247259"/>
            <a:ext cx="2743200" cy="365125"/>
          </a:xfrm>
        </p:spPr>
        <p:txBody>
          <a:bodyPr/>
          <a:lstStyle/>
          <a:p>
            <a:fld id="{F8CC38E2-7A01-406E-871D-E765467E7D7E}" type="datetime1">
              <a:rPr lang="en-US" smtClean="0"/>
              <a:pPr/>
              <a:t>6/2/2024</a:t>
            </a:fld>
            <a:endParaRPr lang="en-US"/>
          </a:p>
        </p:txBody>
      </p:sp>
      <p:sp>
        <p:nvSpPr>
          <p:cNvPr id="5" name="Footer Placeholder 4">
            <a:extLst>
              <a:ext uri="{FF2B5EF4-FFF2-40B4-BE49-F238E27FC236}">
                <a16:creationId xmlns:a16="http://schemas.microsoft.com/office/drawing/2014/main" id="{D2F8063B-5A84-0887-1A93-55C78DC438FB}"/>
              </a:ext>
            </a:extLst>
          </p:cNvPr>
          <p:cNvSpPr>
            <a:spLocks noGrp="1"/>
          </p:cNvSpPr>
          <p:nvPr>
            <p:ph type="ftr" sz="quarter" idx="11"/>
          </p:nvPr>
        </p:nvSpPr>
        <p:spPr>
          <a:xfrm>
            <a:off x="913795" y="6247259"/>
            <a:ext cx="6672865" cy="365125"/>
          </a:xfrm>
        </p:spPr>
        <p:txBody>
          <a:bodyPr/>
          <a:lstStyle/>
          <a:p>
            <a:r>
              <a:rPr lang="en-US"/>
              <a:t>Tim Munther – Pine Valley 2024 – Rooted in Him</a:t>
            </a:r>
            <a:endParaRPr lang="en-US" dirty="0"/>
          </a:p>
        </p:txBody>
      </p:sp>
      <p:sp>
        <p:nvSpPr>
          <p:cNvPr id="6" name="Slide Number Placeholder 5">
            <a:extLst>
              <a:ext uri="{FF2B5EF4-FFF2-40B4-BE49-F238E27FC236}">
                <a16:creationId xmlns:a16="http://schemas.microsoft.com/office/drawing/2014/main" id="{6FC21B81-9035-388B-3351-BE0C346B7702}"/>
              </a:ext>
            </a:extLst>
          </p:cNvPr>
          <p:cNvSpPr>
            <a:spLocks noGrp="1"/>
          </p:cNvSpPr>
          <p:nvPr>
            <p:ph type="sldNum" sz="quarter" idx="12"/>
          </p:nvPr>
        </p:nvSpPr>
        <p:spPr>
          <a:xfrm>
            <a:off x="10514011" y="6247259"/>
            <a:ext cx="753545" cy="365125"/>
          </a:xfrm>
        </p:spPr>
        <p:txBody>
          <a:bodyPr/>
          <a:lstStyle/>
          <a:p>
            <a:fld id="{2AF95F50-2E7B-40D5-BAE8-2FDBAC6811C8}" type="slidenum">
              <a:rPr lang="en-US" smtClean="0"/>
              <a:pPr/>
              <a:t>8</a:t>
            </a:fld>
            <a:endParaRPr lang="en-US"/>
          </a:p>
        </p:txBody>
      </p:sp>
    </p:spTree>
    <p:extLst>
      <p:ext uri="{BB962C8B-B14F-4D97-AF65-F5344CB8AC3E}">
        <p14:creationId xmlns:p14="http://schemas.microsoft.com/office/powerpoint/2010/main" val="1600303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DDF3EB-2C5E-4E58-77AA-B88176F64637}"/>
              </a:ext>
            </a:extLst>
          </p:cNvPr>
          <p:cNvSpPr txBox="1"/>
          <p:nvPr/>
        </p:nvSpPr>
        <p:spPr>
          <a:xfrm>
            <a:off x="8339342" y="6100777"/>
            <a:ext cx="3528817" cy="338554"/>
          </a:xfrm>
          <a:prstGeom prst="rect">
            <a:avLst/>
          </a:prstGeom>
        </p:spPr>
        <p:txBody>
          <a:bodyPr wrap="square">
            <a:spAutoFit/>
          </a:bodyPr>
          <a:lstStyle>
            <a:defPPr>
              <a:defRPr lang="en-US"/>
            </a:defPPr>
            <a:lvl1pPr lvl="0" hangingPunct="0">
              <a:defRPr sz="800">
                <a:solidFill>
                  <a:schemeClr val="bg1">
                    <a:lumMod val="65000"/>
                    <a:lumOff val="35000"/>
                  </a:schemeClr>
                </a:solidFill>
                <a:latin typeface="Arial" pitchFamily="34"/>
                <a:ea typeface="Microsoft YaHei" pitchFamily="2"/>
                <a:cs typeface="Arial" pitchFamily="34"/>
              </a:defRPr>
            </a:lvl1pPr>
          </a:lstStyle>
          <a:p>
            <a:r>
              <a:rPr lang="en-US" dirty="0"/>
              <a:t>Image credit: https://www.mindfulmuslimreader.com/wp-content/uploads/2022/10/amelia-bedelia.jpeg</a:t>
            </a:r>
          </a:p>
        </p:txBody>
      </p:sp>
      <p:sp>
        <p:nvSpPr>
          <p:cNvPr id="2" name="Rectangle 1">
            <a:extLst>
              <a:ext uri="{FF2B5EF4-FFF2-40B4-BE49-F238E27FC236}">
                <a16:creationId xmlns:a16="http://schemas.microsoft.com/office/drawing/2014/main" id="{6F910FCE-4278-ED53-5F5B-5F16565A0AF2}"/>
              </a:ext>
            </a:extLst>
          </p:cNvPr>
          <p:cNvSpPr/>
          <p:nvPr/>
        </p:nvSpPr>
        <p:spPr>
          <a:xfrm>
            <a:off x="4720472" y="4549869"/>
            <a:ext cx="1883528" cy="30661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24A1525-5E9C-7B4F-153A-7CA9E88018D2}"/>
              </a:ext>
            </a:extLst>
          </p:cNvPr>
          <p:cNvSpPr txBox="1"/>
          <p:nvPr/>
        </p:nvSpPr>
        <p:spPr>
          <a:xfrm>
            <a:off x="913794" y="1722932"/>
            <a:ext cx="10353762" cy="400110"/>
          </a:xfrm>
          <a:prstGeom prst="rect">
            <a:avLst/>
          </a:prstGeom>
          <a:solidFill>
            <a:schemeClr val="bg1"/>
          </a:solidFill>
        </p:spPr>
        <p:txBody>
          <a:bodyPr wrap="square">
            <a:spAutoFit/>
          </a:bodyPr>
          <a:lstStyle/>
          <a:p>
            <a:r>
              <a:rPr lang="en-US" sz="2000" dirty="0"/>
              <a:t>EXAMPLE: </a:t>
            </a:r>
            <a:r>
              <a:rPr lang="en-US" sz="2000" dirty="0">
                <a:solidFill>
                  <a:schemeClr val="bg1"/>
                </a:solidFill>
              </a:rPr>
              <a:t>You are only half done. </a:t>
            </a:r>
            <a:r>
              <a:rPr lang="en-US" sz="2000" dirty="0"/>
              <a:t>Please finish dusting</a:t>
            </a:r>
            <a:endParaRPr lang="en-US" sz="2000" dirty="0">
              <a:solidFill>
                <a:schemeClr val="bg1"/>
              </a:solidFill>
            </a:endParaRPr>
          </a:p>
        </p:txBody>
      </p:sp>
      <p:sp>
        <p:nvSpPr>
          <p:cNvPr id="8" name="TextBox 7">
            <a:extLst>
              <a:ext uri="{FF2B5EF4-FFF2-40B4-BE49-F238E27FC236}">
                <a16:creationId xmlns:a16="http://schemas.microsoft.com/office/drawing/2014/main" id="{702B5F6E-EEF2-CFC2-96B1-45AB10C2ED15}"/>
              </a:ext>
            </a:extLst>
          </p:cNvPr>
          <p:cNvSpPr txBox="1"/>
          <p:nvPr/>
        </p:nvSpPr>
        <p:spPr>
          <a:xfrm>
            <a:off x="913794" y="1722289"/>
            <a:ext cx="10353762" cy="400110"/>
          </a:xfrm>
          <a:prstGeom prst="rect">
            <a:avLst/>
          </a:prstGeom>
          <a:noFill/>
        </p:spPr>
        <p:txBody>
          <a:bodyPr wrap="square">
            <a:spAutoFit/>
          </a:bodyPr>
          <a:lstStyle/>
          <a:p>
            <a:r>
              <a:rPr lang="en-US" sz="2000" dirty="0"/>
              <a:t>EXAMPLE: You are only half done. Please finish dusting the </a:t>
            </a:r>
            <a:r>
              <a:rPr lang="en-US" sz="2000" dirty="0" err="1"/>
              <a:t>kifle</a:t>
            </a:r>
            <a:r>
              <a:rPr lang="en-US" sz="2000" dirty="0"/>
              <a:t> with powdered sugar.</a:t>
            </a:r>
          </a:p>
        </p:txBody>
      </p:sp>
      <p:sp>
        <p:nvSpPr>
          <p:cNvPr id="21" name="Title 20">
            <a:extLst>
              <a:ext uri="{FF2B5EF4-FFF2-40B4-BE49-F238E27FC236}">
                <a16:creationId xmlns:a16="http://schemas.microsoft.com/office/drawing/2014/main" id="{DFA3D316-1093-93FF-1C5A-108FC3ECFDC6}"/>
              </a:ext>
            </a:extLst>
          </p:cNvPr>
          <p:cNvSpPr>
            <a:spLocks noGrp="1"/>
          </p:cNvSpPr>
          <p:nvPr>
            <p:ph type="title"/>
          </p:nvPr>
        </p:nvSpPr>
        <p:spPr/>
        <p:txBody>
          <a:bodyPr>
            <a:normAutofit fontScale="90000"/>
          </a:bodyPr>
          <a:lstStyle/>
          <a:p>
            <a:r>
              <a:rPr lang="en-US" dirty="0"/>
              <a:t>For What Sayeth the Scripture?</a:t>
            </a:r>
            <a:br>
              <a:rPr lang="en-US" dirty="0"/>
            </a:br>
            <a:r>
              <a:rPr lang="en-US" sz="2000" dirty="0"/>
              <a:t>(the most reasonable hermeneutic)</a:t>
            </a:r>
          </a:p>
        </p:txBody>
      </p:sp>
      <p:sp>
        <p:nvSpPr>
          <p:cNvPr id="4" name="Date Placeholder 3">
            <a:extLst>
              <a:ext uri="{FF2B5EF4-FFF2-40B4-BE49-F238E27FC236}">
                <a16:creationId xmlns:a16="http://schemas.microsoft.com/office/drawing/2014/main" id="{690EB3B9-7104-4F4D-2224-DF7945BBD051}"/>
              </a:ext>
            </a:extLst>
          </p:cNvPr>
          <p:cNvSpPr>
            <a:spLocks noGrp="1"/>
          </p:cNvSpPr>
          <p:nvPr>
            <p:ph type="dt" sz="half" idx="10"/>
          </p:nvPr>
        </p:nvSpPr>
        <p:spPr>
          <a:xfrm>
            <a:off x="7678736" y="6247259"/>
            <a:ext cx="2743200" cy="365125"/>
          </a:xfrm>
        </p:spPr>
        <p:txBody>
          <a:bodyPr/>
          <a:lstStyle/>
          <a:p>
            <a:fld id="{F8CC38E2-7A01-406E-871D-E765467E7D7E}" type="datetime1">
              <a:rPr lang="en-US" smtClean="0"/>
              <a:pPr/>
              <a:t>6/2/2024</a:t>
            </a:fld>
            <a:endParaRPr lang="en-US"/>
          </a:p>
        </p:txBody>
      </p:sp>
      <p:sp>
        <p:nvSpPr>
          <p:cNvPr id="5" name="Footer Placeholder 4">
            <a:extLst>
              <a:ext uri="{FF2B5EF4-FFF2-40B4-BE49-F238E27FC236}">
                <a16:creationId xmlns:a16="http://schemas.microsoft.com/office/drawing/2014/main" id="{FA34CC79-6E77-439E-6FC1-90CC84C1B474}"/>
              </a:ext>
            </a:extLst>
          </p:cNvPr>
          <p:cNvSpPr>
            <a:spLocks noGrp="1"/>
          </p:cNvSpPr>
          <p:nvPr>
            <p:ph type="ftr" sz="quarter" idx="11"/>
          </p:nvPr>
        </p:nvSpPr>
        <p:spPr>
          <a:xfrm>
            <a:off x="913795" y="6247259"/>
            <a:ext cx="6672865" cy="365125"/>
          </a:xfrm>
        </p:spPr>
        <p:txBody>
          <a:bodyPr/>
          <a:lstStyle/>
          <a:p>
            <a:r>
              <a:rPr lang="en-US" dirty="0"/>
              <a:t>Tim Munther – Pine Valley 2024 – Rooted in Him</a:t>
            </a:r>
          </a:p>
        </p:txBody>
      </p:sp>
      <p:sp>
        <p:nvSpPr>
          <p:cNvPr id="6" name="Slide Number Placeholder 5">
            <a:extLst>
              <a:ext uri="{FF2B5EF4-FFF2-40B4-BE49-F238E27FC236}">
                <a16:creationId xmlns:a16="http://schemas.microsoft.com/office/drawing/2014/main" id="{D2799213-298D-F610-3085-05DA814DEC32}"/>
              </a:ext>
            </a:extLst>
          </p:cNvPr>
          <p:cNvSpPr>
            <a:spLocks noGrp="1"/>
          </p:cNvSpPr>
          <p:nvPr>
            <p:ph type="sldNum" sz="quarter" idx="12"/>
          </p:nvPr>
        </p:nvSpPr>
        <p:spPr>
          <a:xfrm>
            <a:off x="10514011" y="6247259"/>
            <a:ext cx="753545" cy="365125"/>
          </a:xfrm>
        </p:spPr>
        <p:txBody>
          <a:bodyPr/>
          <a:lstStyle/>
          <a:p>
            <a:fld id="{2AF95F50-2E7B-40D5-BAE8-2FDBAC6811C8}" type="slidenum">
              <a:rPr lang="en-US" smtClean="0"/>
              <a:pPr/>
              <a:t>9</a:t>
            </a:fld>
            <a:endParaRPr lang="en-US"/>
          </a:p>
        </p:txBody>
      </p:sp>
      <p:sp>
        <p:nvSpPr>
          <p:cNvPr id="7" name="TextBox 6">
            <a:extLst>
              <a:ext uri="{FF2B5EF4-FFF2-40B4-BE49-F238E27FC236}">
                <a16:creationId xmlns:a16="http://schemas.microsoft.com/office/drawing/2014/main" id="{B99AF4FF-81AE-6EDF-04CE-F45E899D026E}"/>
              </a:ext>
            </a:extLst>
          </p:cNvPr>
          <p:cNvSpPr txBox="1"/>
          <p:nvPr/>
        </p:nvSpPr>
        <p:spPr>
          <a:xfrm>
            <a:off x="846321" y="2168463"/>
            <a:ext cx="10044462" cy="1631216"/>
          </a:xfrm>
          <a:prstGeom prst="rect">
            <a:avLst/>
          </a:prstGeom>
          <a:noFill/>
        </p:spPr>
        <p:txBody>
          <a:bodyPr wrap="square">
            <a:spAutoFit/>
          </a:bodyPr>
          <a:lstStyle/>
          <a:p>
            <a:r>
              <a:rPr lang="en-US" sz="2000" dirty="0"/>
              <a:t>What is the sentence type?</a:t>
            </a:r>
          </a:p>
          <a:p>
            <a:r>
              <a:rPr lang="en-US" sz="2000" dirty="0"/>
              <a:t>Who is the subject? </a:t>
            </a:r>
          </a:p>
          <a:p>
            <a:r>
              <a:rPr lang="en-US" sz="2000" dirty="0"/>
              <a:t>What is being commanded? </a:t>
            </a:r>
          </a:p>
          <a:p>
            <a:r>
              <a:rPr lang="en-US" sz="2000" dirty="0"/>
              <a:t>What could the word “finish” imply? </a:t>
            </a:r>
          </a:p>
          <a:p>
            <a:r>
              <a:rPr lang="en-US" sz="2000" dirty="0"/>
              <a:t>What are you supposed to dust? </a:t>
            </a:r>
          </a:p>
        </p:txBody>
      </p:sp>
      <p:sp>
        <p:nvSpPr>
          <p:cNvPr id="10" name="TextBox 9">
            <a:extLst>
              <a:ext uri="{FF2B5EF4-FFF2-40B4-BE49-F238E27FC236}">
                <a16:creationId xmlns:a16="http://schemas.microsoft.com/office/drawing/2014/main" id="{C2F38B93-08C5-FB9D-57E5-68C22EB1AC1C}"/>
              </a:ext>
            </a:extLst>
          </p:cNvPr>
          <p:cNvSpPr txBox="1"/>
          <p:nvPr/>
        </p:nvSpPr>
        <p:spPr>
          <a:xfrm>
            <a:off x="5173416" y="2158946"/>
            <a:ext cx="6094140" cy="400110"/>
          </a:xfrm>
          <a:prstGeom prst="rect">
            <a:avLst/>
          </a:prstGeom>
          <a:noFill/>
        </p:spPr>
        <p:txBody>
          <a:bodyPr wrap="square">
            <a:spAutoFit/>
          </a:bodyPr>
          <a:lstStyle/>
          <a:p>
            <a:r>
              <a:rPr lang="en-US" sz="2000" dirty="0"/>
              <a:t>Imperative (command)</a:t>
            </a:r>
          </a:p>
        </p:txBody>
      </p:sp>
      <p:sp>
        <p:nvSpPr>
          <p:cNvPr id="14" name="TextBox 13">
            <a:extLst>
              <a:ext uri="{FF2B5EF4-FFF2-40B4-BE49-F238E27FC236}">
                <a16:creationId xmlns:a16="http://schemas.microsoft.com/office/drawing/2014/main" id="{44D94650-11D7-C910-872A-FD3D39DC1815}"/>
              </a:ext>
            </a:extLst>
          </p:cNvPr>
          <p:cNvSpPr txBox="1"/>
          <p:nvPr/>
        </p:nvSpPr>
        <p:spPr>
          <a:xfrm>
            <a:off x="5173416" y="2469102"/>
            <a:ext cx="6094140" cy="400110"/>
          </a:xfrm>
          <a:prstGeom prst="rect">
            <a:avLst/>
          </a:prstGeom>
          <a:noFill/>
        </p:spPr>
        <p:txBody>
          <a:bodyPr wrap="square">
            <a:spAutoFit/>
          </a:bodyPr>
          <a:lstStyle/>
          <a:p>
            <a:r>
              <a:rPr lang="en-US" sz="2000" dirty="0"/>
              <a:t>Implied subject is you because form is imperative</a:t>
            </a:r>
          </a:p>
        </p:txBody>
      </p:sp>
      <p:sp>
        <p:nvSpPr>
          <p:cNvPr id="15" name="TextBox 14">
            <a:extLst>
              <a:ext uri="{FF2B5EF4-FFF2-40B4-BE49-F238E27FC236}">
                <a16:creationId xmlns:a16="http://schemas.microsoft.com/office/drawing/2014/main" id="{14704425-7843-13CF-57C5-F20253E9E290}"/>
              </a:ext>
            </a:extLst>
          </p:cNvPr>
          <p:cNvSpPr txBox="1"/>
          <p:nvPr/>
        </p:nvSpPr>
        <p:spPr>
          <a:xfrm>
            <a:off x="5173416" y="2779258"/>
            <a:ext cx="6094140" cy="400110"/>
          </a:xfrm>
          <a:prstGeom prst="rect">
            <a:avLst/>
          </a:prstGeom>
          <a:noFill/>
        </p:spPr>
        <p:txBody>
          <a:bodyPr wrap="square">
            <a:spAutoFit/>
          </a:bodyPr>
          <a:lstStyle/>
          <a:p>
            <a:r>
              <a:rPr lang="en-US" sz="2000" dirty="0"/>
              <a:t>Dust to point of completion</a:t>
            </a:r>
          </a:p>
        </p:txBody>
      </p:sp>
      <p:sp>
        <p:nvSpPr>
          <p:cNvPr id="16" name="TextBox 15">
            <a:extLst>
              <a:ext uri="{FF2B5EF4-FFF2-40B4-BE49-F238E27FC236}">
                <a16:creationId xmlns:a16="http://schemas.microsoft.com/office/drawing/2014/main" id="{688A8F02-310A-3639-E60B-A61527289992}"/>
              </a:ext>
            </a:extLst>
          </p:cNvPr>
          <p:cNvSpPr txBox="1"/>
          <p:nvPr/>
        </p:nvSpPr>
        <p:spPr>
          <a:xfrm>
            <a:off x="5173416" y="3089414"/>
            <a:ext cx="6094140" cy="400110"/>
          </a:xfrm>
          <a:prstGeom prst="rect">
            <a:avLst/>
          </a:prstGeom>
          <a:noFill/>
        </p:spPr>
        <p:txBody>
          <a:bodyPr wrap="square">
            <a:spAutoFit/>
          </a:bodyPr>
          <a:lstStyle/>
          <a:p>
            <a:r>
              <a:rPr lang="en-US" sz="2000" dirty="0"/>
              <a:t>Started but incomplete OR not started</a:t>
            </a:r>
          </a:p>
        </p:txBody>
      </p:sp>
      <p:sp>
        <p:nvSpPr>
          <p:cNvPr id="17" name="TextBox 16">
            <a:extLst>
              <a:ext uri="{FF2B5EF4-FFF2-40B4-BE49-F238E27FC236}">
                <a16:creationId xmlns:a16="http://schemas.microsoft.com/office/drawing/2014/main" id="{DB8C1DDD-C573-8ACA-65B4-06D32BE120E6}"/>
              </a:ext>
            </a:extLst>
          </p:cNvPr>
          <p:cNvSpPr txBox="1"/>
          <p:nvPr/>
        </p:nvSpPr>
        <p:spPr>
          <a:xfrm>
            <a:off x="5173416" y="3399569"/>
            <a:ext cx="6094140" cy="1323439"/>
          </a:xfrm>
          <a:prstGeom prst="rect">
            <a:avLst/>
          </a:prstGeom>
          <a:noFill/>
        </p:spPr>
        <p:txBody>
          <a:bodyPr wrap="square">
            <a:spAutoFit/>
          </a:bodyPr>
          <a:lstStyle/>
          <a:p>
            <a:r>
              <a:rPr lang="en-US" sz="2000" dirty="0"/>
              <a:t>Can’t know without more context. Also, when you dust could be adding fine particles or removing fine particles (dust is a contranym).</a:t>
            </a:r>
          </a:p>
          <a:p>
            <a:endParaRPr lang="en-US" sz="2000" dirty="0"/>
          </a:p>
        </p:txBody>
      </p:sp>
      <p:sp>
        <p:nvSpPr>
          <p:cNvPr id="25" name="TextBox 24">
            <a:extLst>
              <a:ext uri="{FF2B5EF4-FFF2-40B4-BE49-F238E27FC236}">
                <a16:creationId xmlns:a16="http://schemas.microsoft.com/office/drawing/2014/main" id="{C69C5C29-F7FC-9DFC-712E-2D7FE1EE1473}"/>
              </a:ext>
            </a:extLst>
          </p:cNvPr>
          <p:cNvSpPr txBox="1"/>
          <p:nvPr/>
        </p:nvSpPr>
        <p:spPr>
          <a:xfrm>
            <a:off x="913794" y="4500737"/>
            <a:ext cx="7407246" cy="677108"/>
          </a:xfrm>
          <a:prstGeom prst="rect">
            <a:avLst/>
          </a:prstGeom>
          <a:noFill/>
        </p:spPr>
        <p:txBody>
          <a:bodyPr wrap="square">
            <a:spAutoFit/>
          </a:bodyPr>
          <a:lstStyle/>
          <a:p>
            <a:r>
              <a:rPr lang="en-US" sz="2000" dirty="0"/>
              <a:t>Literal interpretation = determine the one m</a:t>
            </a:r>
            <a:r>
              <a:rPr lang="en-US" dirty="0"/>
              <a:t>eaning conveyed by grammatical construction and context</a:t>
            </a:r>
          </a:p>
        </p:txBody>
      </p:sp>
      <p:pic>
        <p:nvPicPr>
          <p:cNvPr id="2050" name="Picture 2" descr="Amelia Bedelia Review | Mindful Muslim Reader">
            <a:extLst>
              <a:ext uri="{FF2B5EF4-FFF2-40B4-BE49-F238E27FC236}">
                <a16:creationId xmlns:a16="http://schemas.microsoft.com/office/drawing/2014/main" id="{7F9AB6C0-2846-B5D8-7582-3632AFE287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8200" y="2395258"/>
            <a:ext cx="3291103" cy="374343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0374CA0-3DA4-AF9B-7DF8-7021DB0EAE61}"/>
              </a:ext>
            </a:extLst>
          </p:cNvPr>
          <p:cNvSpPr txBox="1"/>
          <p:nvPr/>
        </p:nvSpPr>
        <p:spPr>
          <a:xfrm>
            <a:off x="923515" y="5040737"/>
            <a:ext cx="7397525" cy="923330"/>
          </a:xfrm>
          <a:prstGeom prst="rect">
            <a:avLst/>
          </a:prstGeom>
          <a:noFill/>
        </p:spPr>
        <p:txBody>
          <a:bodyPr wrap="square">
            <a:spAutoFit/>
          </a:bodyPr>
          <a:lstStyle/>
          <a:p>
            <a:endParaRPr lang="en-US" dirty="0"/>
          </a:p>
          <a:p>
            <a:r>
              <a:rPr lang="en-US" dirty="0"/>
              <a:t>Amelia </a:t>
            </a:r>
            <a:r>
              <a:rPr lang="en-US" dirty="0" err="1"/>
              <a:t>Bedelia</a:t>
            </a:r>
            <a:r>
              <a:rPr lang="en-US" dirty="0"/>
              <a:t> – books about a character who misunderstands figures of speech (e.g., dust furniture, draw curtains, change the towels)</a:t>
            </a:r>
          </a:p>
        </p:txBody>
      </p:sp>
    </p:spTree>
    <p:extLst>
      <p:ext uri="{BB962C8B-B14F-4D97-AF65-F5344CB8AC3E}">
        <p14:creationId xmlns:p14="http://schemas.microsoft.com/office/powerpoint/2010/main" val="3954652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10" grpId="0"/>
      <p:bldP spid="14" grpId="0"/>
      <p:bldP spid="15" grpId="0"/>
      <p:bldP spid="16" grpId="0"/>
      <p:bldP spid="17" grpId="0"/>
      <p:bldP spid="25"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80F0A-4099-5067-29B3-B231829F1024}"/>
              </a:ext>
            </a:extLst>
          </p:cNvPr>
          <p:cNvSpPr>
            <a:spLocks noGrp="1"/>
          </p:cNvSpPr>
          <p:nvPr>
            <p:ph type="title"/>
          </p:nvPr>
        </p:nvSpPr>
        <p:spPr/>
        <p:txBody>
          <a:bodyPr>
            <a:normAutofit fontScale="90000"/>
          </a:bodyPr>
          <a:lstStyle/>
          <a:p>
            <a:r>
              <a:rPr lang="en-US" dirty="0"/>
              <a:t>For What Sayeth the Scripture?</a:t>
            </a:r>
            <a:br>
              <a:rPr lang="en-US" dirty="0"/>
            </a:br>
            <a:r>
              <a:rPr lang="en-US" sz="2000" dirty="0"/>
              <a:t>(the most reasonable hermeneutic)</a:t>
            </a:r>
          </a:p>
        </p:txBody>
      </p:sp>
      <p:sp>
        <p:nvSpPr>
          <p:cNvPr id="3" name="Content Placeholder 2">
            <a:extLst>
              <a:ext uri="{FF2B5EF4-FFF2-40B4-BE49-F238E27FC236}">
                <a16:creationId xmlns:a16="http://schemas.microsoft.com/office/drawing/2014/main" id="{2B2D53CC-7943-0665-CDA9-9DA48ACC700B}"/>
              </a:ext>
            </a:extLst>
          </p:cNvPr>
          <p:cNvSpPr>
            <a:spLocks noGrp="1"/>
          </p:cNvSpPr>
          <p:nvPr>
            <p:ph idx="1"/>
          </p:nvPr>
        </p:nvSpPr>
        <p:spPr/>
        <p:txBody>
          <a:bodyPr>
            <a:normAutofit/>
          </a:bodyPr>
          <a:lstStyle/>
          <a:p>
            <a:pPr marL="36900" indent="0">
              <a:buNone/>
            </a:pPr>
            <a:r>
              <a:rPr lang="en-US" dirty="0"/>
              <a:t>In order to understand, it must be translated to a language you understand…</a:t>
            </a:r>
          </a:p>
        </p:txBody>
      </p:sp>
      <p:sp>
        <p:nvSpPr>
          <p:cNvPr id="4" name="Date Placeholder 3">
            <a:extLst>
              <a:ext uri="{FF2B5EF4-FFF2-40B4-BE49-F238E27FC236}">
                <a16:creationId xmlns:a16="http://schemas.microsoft.com/office/drawing/2014/main" id="{6C7897C2-640D-C3F5-0B0D-EB3CFBB28544}"/>
              </a:ext>
            </a:extLst>
          </p:cNvPr>
          <p:cNvSpPr>
            <a:spLocks noGrp="1"/>
          </p:cNvSpPr>
          <p:nvPr>
            <p:ph type="dt" sz="half" idx="10"/>
          </p:nvPr>
        </p:nvSpPr>
        <p:spPr/>
        <p:txBody>
          <a:bodyPr/>
          <a:lstStyle/>
          <a:p>
            <a:fld id="{F8CC38E2-7A01-406E-871D-E765467E7D7E}" type="datetime1">
              <a:rPr lang="en-US" smtClean="0"/>
              <a:t>6/2/2024</a:t>
            </a:fld>
            <a:endParaRPr lang="en-US"/>
          </a:p>
        </p:txBody>
      </p:sp>
      <p:sp>
        <p:nvSpPr>
          <p:cNvPr id="5" name="Footer Placeholder 4">
            <a:extLst>
              <a:ext uri="{FF2B5EF4-FFF2-40B4-BE49-F238E27FC236}">
                <a16:creationId xmlns:a16="http://schemas.microsoft.com/office/drawing/2014/main" id="{F761445A-3703-EB89-368A-A96323DC7584}"/>
              </a:ext>
            </a:extLst>
          </p:cNvPr>
          <p:cNvSpPr>
            <a:spLocks noGrp="1"/>
          </p:cNvSpPr>
          <p:nvPr>
            <p:ph type="ftr" sz="quarter" idx="11"/>
          </p:nvPr>
        </p:nvSpPr>
        <p:spPr/>
        <p:txBody>
          <a:bodyPr/>
          <a:lstStyle/>
          <a:p>
            <a:r>
              <a:rPr lang="en-US"/>
              <a:t>Tim Munther – Pine Valley 2024 – Rooted in Him</a:t>
            </a:r>
            <a:endParaRPr lang="en-US" dirty="0"/>
          </a:p>
        </p:txBody>
      </p:sp>
      <p:sp>
        <p:nvSpPr>
          <p:cNvPr id="6" name="Slide Number Placeholder 5">
            <a:extLst>
              <a:ext uri="{FF2B5EF4-FFF2-40B4-BE49-F238E27FC236}">
                <a16:creationId xmlns:a16="http://schemas.microsoft.com/office/drawing/2014/main" id="{03BF1927-8B9F-4818-82A4-1413A95749BA}"/>
              </a:ext>
            </a:extLst>
          </p:cNvPr>
          <p:cNvSpPr>
            <a:spLocks noGrp="1"/>
          </p:cNvSpPr>
          <p:nvPr>
            <p:ph type="sldNum" sz="quarter" idx="12"/>
          </p:nvPr>
        </p:nvSpPr>
        <p:spPr/>
        <p:txBody>
          <a:bodyPr/>
          <a:lstStyle/>
          <a:p>
            <a:fld id="{2AF95F50-2E7B-40D5-BAE8-2FDBAC6811C8}" type="slidenum">
              <a:rPr lang="en-US" smtClean="0"/>
              <a:t>10</a:t>
            </a:fld>
            <a:endParaRPr lang="en-US"/>
          </a:p>
        </p:txBody>
      </p:sp>
      <p:sp>
        <p:nvSpPr>
          <p:cNvPr id="8" name="TextBox 7">
            <a:extLst>
              <a:ext uri="{FF2B5EF4-FFF2-40B4-BE49-F238E27FC236}">
                <a16:creationId xmlns:a16="http://schemas.microsoft.com/office/drawing/2014/main" id="{697F4016-C7E1-DC55-3AC2-94D13AD838C7}"/>
              </a:ext>
            </a:extLst>
          </p:cNvPr>
          <p:cNvSpPr txBox="1"/>
          <p:nvPr/>
        </p:nvSpPr>
        <p:spPr>
          <a:xfrm>
            <a:off x="903147" y="2152075"/>
            <a:ext cx="10058400" cy="646331"/>
          </a:xfrm>
          <a:prstGeom prst="rect">
            <a:avLst/>
          </a:prstGeom>
          <a:noFill/>
        </p:spPr>
        <p:txBody>
          <a:bodyPr wrap="square">
            <a:spAutoFit/>
          </a:bodyPr>
          <a:lstStyle/>
          <a:p>
            <a:r>
              <a:rPr lang="en-US" b="1" dirty="0"/>
              <a:t>Greek Textus Receptus: </a:t>
            </a:r>
            <a:r>
              <a:rPr lang="el-GR" dirty="0"/>
              <a:t>ουτως γαρ ηγαπησεν ο θεος τον κοσμον ωστε τον υιον αυτου τον μονογενη εδωκεν ινα πας ο πιστευων εις αυτον μη αποληται αλλ εχη ζωην αιωνιον</a:t>
            </a:r>
            <a:endParaRPr lang="en-US" dirty="0"/>
          </a:p>
        </p:txBody>
      </p:sp>
      <p:sp>
        <p:nvSpPr>
          <p:cNvPr id="14" name="TextBox 13">
            <a:extLst>
              <a:ext uri="{FF2B5EF4-FFF2-40B4-BE49-F238E27FC236}">
                <a16:creationId xmlns:a16="http://schemas.microsoft.com/office/drawing/2014/main" id="{AB4B74E1-BE8E-5F80-8FFF-8C2190FA3B18}"/>
              </a:ext>
            </a:extLst>
          </p:cNvPr>
          <p:cNvSpPr txBox="1"/>
          <p:nvPr/>
        </p:nvSpPr>
        <p:spPr>
          <a:xfrm>
            <a:off x="903147" y="4193038"/>
            <a:ext cx="10058400" cy="646331"/>
          </a:xfrm>
          <a:prstGeom prst="rect">
            <a:avLst/>
          </a:prstGeom>
          <a:noFill/>
        </p:spPr>
        <p:txBody>
          <a:bodyPr wrap="square">
            <a:spAutoFit/>
          </a:bodyPr>
          <a:lstStyle/>
          <a:p>
            <a:r>
              <a:rPr lang="en-US" b="1" dirty="0"/>
              <a:t>1</a:t>
            </a:r>
            <a:r>
              <a:rPr lang="en-US" b="1" baseline="30000" dirty="0"/>
              <a:t>st</a:t>
            </a:r>
            <a:r>
              <a:rPr lang="en-US" b="1" dirty="0"/>
              <a:t> Edition 1611 KJV: </a:t>
            </a:r>
            <a:r>
              <a:rPr lang="en-US" dirty="0"/>
              <a:t>For God so </a:t>
            </a:r>
            <a:r>
              <a:rPr lang="en-US" dirty="0" err="1"/>
              <a:t>loued</a:t>
            </a:r>
            <a:r>
              <a:rPr lang="en-US" dirty="0"/>
              <a:t> ye world, that he </a:t>
            </a:r>
            <a:r>
              <a:rPr lang="en-US" dirty="0" err="1"/>
              <a:t>gaue</a:t>
            </a:r>
            <a:r>
              <a:rPr lang="en-US" dirty="0"/>
              <a:t> his only begotten </a:t>
            </a:r>
            <a:r>
              <a:rPr lang="en-US" dirty="0" err="1"/>
              <a:t>Sonne</a:t>
            </a:r>
            <a:r>
              <a:rPr lang="en-US" dirty="0"/>
              <a:t>: that </a:t>
            </a:r>
            <a:r>
              <a:rPr lang="en-US" dirty="0" err="1"/>
              <a:t>whosoeuer</a:t>
            </a:r>
            <a:r>
              <a:rPr lang="en-US" dirty="0"/>
              <a:t> </a:t>
            </a:r>
            <a:r>
              <a:rPr lang="en-US" dirty="0" err="1"/>
              <a:t>beleeueth</a:t>
            </a:r>
            <a:r>
              <a:rPr lang="en-US" dirty="0"/>
              <a:t> in him, should not perish, but </a:t>
            </a:r>
            <a:r>
              <a:rPr lang="en-US" dirty="0" err="1"/>
              <a:t>haue</a:t>
            </a:r>
            <a:r>
              <a:rPr lang="en-US" dirty="0"/>
              <a:t> </a:t>
            </a:r>
            <a:r>
              <a:rPr lang="en-US" dirty="0" err="1"/>
              <a:t>euerlasting</a:t>
            </a:r>
            <a:r>
              <a:rPr lang="en-US" dirty="0"/>
              <a:t> life.</a:t>
            </a:r>
          </a:p>
        </p:txBody>
      </p:sp>
      <p:sp>
        <p:nvSpPr>
          <p:cNvPr id="15" name="TextBox 14">
            <a:extLst>
              <a:ext uri="{FF2B5EF4-FFF2-40B4-BE49-F238E27FC236}">
                <a16:creationId xmlns:a16="http://schemas.microsoft.com/office/drawing/2014/main" id="{DDFF68B5-00D1-9C59-B012-E7C3A82D01AF}"/>
              </a:ext>
            </a:extLst>
          </p:cNvPr>
          <p:cNvSpPr txBox="1"/>
          <p:nvPr/>
        </p:nvSpPr>
        <p:spPr>
          <a:xfrm>
            <a:off x="903147" y="2832396"/>
            <a:ext cx="10058400" cy="646331"/>
          </a:xfrm>
          <a:prstGeom prst="rect">
            <a:avLst/>
          </a:prstGeom>
          <a:noFill/>
        </p:spPr>
        <p:txBody>
          <a:bodyPr wrap="square">
            <a:spAutoFit/>
          </a:bodyPr>
          <a:lstStyle/>
          <a:p>
            <a:r>
              <a:rPr lang="en-US" b="1" dirty="0"/>
              <a:t>Latin Vulgate: </a:t>
            </a:r>
            <a:r>
              <a:rPr lang="en-US" dirty="0"/>
              <a:t>sic </a:t>
            </a:r>
            <a:r>
              <a:rPr lang="en-US" dirty="0" err="1"/>
              <a:t>enim</a:t>
            </a:r>
            <a:r>
              <a:rPr lang="en-US" dirty="0"/>
              <a:t> </a:t>
            </a:r>
            <a:r>
              <a:rPr lang="en-US" dirty="0" err="1"/>
              <a:t>dilexit</a:t>
            </a:r>
            <a:r>
              <a:rPr lang="en-US" dirty="0"/>
              <a:t> Deus mundum </a:t>
            </a:r>
            <a:r>
              <a:rPr lang="en-US" dirty="0" err="1"/>
              <a:t>ut</a:t>
            </a:r>
            <a:r>
              <a:rPr lang="en-US" dirty="0"/>
              <a:t> </a:t>
            </a:r>
            <a:r>
              <a:rPr lang="en-US" dirty="0" err="1"/>
              <a:t>Filium</a:t>
            </a:r>
            <a:r>
              <a:rPr lang="en-US" dirty="0"/>
              <a:t> </a:t>
            </a:r>
            <a:r>
              <a:rPr lang="en-US" dirty="0" err="1"/>
              <a:t>suum</a:t>
            </a:r>
            <a:r>
              <a:rPr lang="en-US" dirty="0"/>
              <a:t> </a:t>
            </a:r>
            <a:r>
              <a:rPr lang="en-US" dirty="0" err="1"/>
              <a:t>unigenitum</a:t>
            </a:r>
            <a:r>
              <a:rPr lang="en-US" dirty="0"/>
              <a:t> </a:t>
            </a:r>
            <a:r>
              <a:rPr lang="en-US" dirty="0" err="1"/>
              <a:t>daret</a:t>
            </a:r>
            <a:r>
              <a:rPr lang="en-US" dirty="0"/>
              <a:t> </a:t>
            </a:r>
            <a:r>
              <a:rPr lang="en-US" dirty="0" err="1"/>
              <a:t>ut</a:t>
            </a:r>
            <a:r>
              <a:rPr lang="en-US" dirty="0"/>
              <a:t> </a:t>
            </a:r>
            <a:r>
              <a:rPr lang="en-US" dirty="0" err="1"/>
              <a:t>omnis</a:t>
            </a:r>
            <a:r>
              <a:rPr lang="en-US" dirty="0"/>
              <a:t> qui credit in </a:t>
            </a:r>
            <a:r>
              <a:rPr lang="en-US" dirty="0" err="1"/>
              <a:t>eum</a:t>
            </a:r>
            <a:r>
              <a:rPr lang="en-US" dirty="0"/>
              <a:t> non </a:t>
            </a:r>
            <a:r>
              <a:rPr lang="en-US" dirty="0" err="1"/>
              <a:t>pereat</a:t>
            </a:r>
            <a:r>
              <a:rPr lang="en-US" dirty="0"/>
              <a:t> sed </a:t>
            </a:r>
            <a:r>
              <a:rPr lang="en-US" dirty="0" err="1"/>
              <a:t>habeat</a:t>
            </a:r>
            <a:r>
              <a:rPr lang="en-US" dirty="0"/>
              <a:t> </a:t>
            </a:r>
            <a:r>
              <a:rPr lang="en-US" dirty="0" err="1"/>
              <a:t>vitam</a:t>
            </a:r>
            <a:r>
              <a:rPr lang="en-US" dirty="0"/>
              <a:t> </a:t>
            </a:r>
            <a:r>
              <a:rPr lang="en-US" dirty="0" err="1"/>
              <a:t>aeternam</a:t>
            </a:r>
            <a:endParaRPr lang="en-US" dirty="0"/>
          </a:p>
        </p:txBody>
      </p:sp>
      <p:sp>
        <p:nvSpPr>
          <p:cNvPr id="16" name="TextBox 15">
            <a:extLst>
              <a:ext uri="{FF2B5EF4-FFF2-40B4-BE49-F238E27FC236}">
                <a16:creationId xmlns:a16="http://schemas.microsoft.com/office/drawing/2014/main" id="{2E639780-2B57-E428-DA1C-D4A726BFB841}"/>
              </a:ext>
            </a:extLst>
          </p:cNvPr>
          <p:cNvSpPr txBox="1"/>
          <p:nvPr/>
        </p:nvSpPr>
        <p:spPr>
          <a:xfrm>
            <a:off x="903147" y="3512717"/>
            <a:ext cx="10058400" cy="646331"/>
          </a:xfrm>
          <a:prstGeom prst="rect">
            <a:avLst/>
          </a:prstGeom>
          <a:noFill/>
        </p:spPr>
        <p:txBody>
          <a:bodyPr wrap="square">
            <a:spAutoFit/>
          </a:bodyPr>
          <a:lstStyle/>
          <a:p>
            <a:r>
              <a:rPr lang="en-US" b="1" dirty="0"/>
              <a:t>1534 Tyndale: </a:t>
            </a:r>
            <a:r>
              <a:rPr lang="en-US" dirty="0"/>
              <a:t>For God so loveth the </a:t>
            </a:r>
            <a:r>
              <a:rPr lang="en-US" dirty="0" err="1"/>
              <a:t>worlde</a:t>
            </a:r>
            <a:r>
              <a:rPr lang="en-US" dirty="0"/>
              <a:t> </a:t>
            </a:r>
            <a:r>
              <a:rPr lang="en-US" dirty="0" err="1"/>
              <a:t>yt</a:t>
            </a:r>
            <a:r>
              <a:rPr lang="en-US" dirty="0"/>
              <a:t> he hath </a:t>
            </a:r>
            <a:r>
              <a:rPr lang="en-US" dirty="0" err="1"/>
              <a:t>geven</a:t>
            </a:r>
            <a:r>
              <a:rPr lang="en-US" dirty="0"/>
              <a:t> his only </a:t>
            </a:r>
            <a:r>
              <a:rPr lang="en-US" dirty="0" err="1"/>
              <a:t>sonne</a:t>
            </a:r>
            <a:r>
              <a:rPr lang="en-US" dirty="0"/>
              <a:t> that none that </a:t>
            </a:r>
            <a:r>
              <a:rPr lang="en-US" dirty="0" err="1"/>
              <a:t>beleve</a:t>
            </a:r>
            <a:r>
              <a:rPr lang="en-US" dirty="0"/>
              <a:t> in him </a:t>
            </a:r>
            <a:r>
              <a:rPr lang="en-US" dirty="0" err="1"/>
              <a:t>shuld</a:t>
            </a:r>
            <a:r>
              <a:rPr lang="en-US" dirty="0"/>
              <a:t> </a:t>
            </a:r>
            <a:r>
              <a:rPr lang="en-US" dirty="0" err="1"/>
              <a:t>perisshe</a:t>
            </a:r>
            <a:r>
              <a:rPr lang="en-US" dirty="0"/>
              <a:t>: but </a:t>
            </a:r>
            <a:r>
              <a:rPr lang="en-US" dirty="0" err="1"/>
              <a:t>shuld</a:t>
            </a:r>
            <a:r>
              <a:rPr lang="en-US" dirty="0"/>
              <a:t> have </a:t>
            </a:r>
            <a:r>
              <a:rPr lang="en-US" dirty="0" err="1"/>
              <a:t>everlastinge</a:t>
            </a:r>
            <a:r>
              <a:rPr lang="en-US" dirty="0"/>
              <a:t> </a:t>
            </a:r>
            <a:r>
              <a:rPr lang="en-US" dirty="0" err="1"/>
              <a:t>lyfe</a:t>
            </a:r>
            <a:r>
              <a:rPr lang="en-US" dirty="0"/>
              <a:t>.</a:t>
            </a:r>
          </a:p>
        </p:txBody>
      </p:sp>
      <p:sp>
        <p:nvSpPr>
          <p:cNvPr id="18" name="TextBox 17">
            <a:extLst>
              <a:ext uri="{FF2B5EF4-FFF2-40B4-BE49-F238E27FC236}">
                <a16:creationId xmlns:a16="http://schemas.microsoft.com/office/drawing/2014/main" id="{ED5247FE-B7D8-6B3E-39B2-CD528F05F8D5}"/>
              </a:ext>
            </a:extLst>
          </p:cNvPr>
          <p:cNvSpPr txBox="1"/>
          <p:nvPr/>
        </p:nvSpPr>
        <p:spPr>
          <a:xfrm>
            <a:off x="903147" y="4873359"/>
            <a:ext cx="10058400" cy="646331"/>
          </a:xfrm>
          <a:prstGeom prst="rect">
            <a:avLst/>
          </a:prstGeom>
          <a:noFill/>
        </p:spPr>
        <p:txBody>
          <a:bodyPr wrap="square">
            <a:spAutoFit/>
          </a:bodyPr>
          <a:lstStyle/>
          <a:p>
            <a:r>
              <a:rPr lang="en-US" b="1" dirty="0"/>
              <a:t>KJV:</a:t>
            </a:r>
            <a:r>
              <a:rPr lang="en-US" dirty="0"/>
              <a:t> For God so loved the world, that he gave his only begotten Son, that whosoever believeth in him should not perish, but have everlasting life. </a:t>
            </a:r>
          </a:p>
        </p:txBody>
      </p:sp>
      <p:sp>
        <p:nvSpPr>
          <p:cNvPr id="20" name="TextBox 19">
            <a:extLst>
              <a:ext uri="{FF2B5EF4-FFF2-40B4-BE49-F238E27FC236}">
                <a16:creationId xmlns:a16="http://schemas.microsoft.com/office/drawing/2014/main" id="{055E9198-0638-602C-A2C7-C63A5BE1A846}"/>
              </a:ext>
            </a:extLst>
          </p:cNvPr>
          <p:cNvSpPr txBox="1"/>
          <p:nvPr/>
        </p:nvSpPr>
        <p:spPr>
          <a:xfrm>
            <a:off x="903147" y="5553680"/>
            <a:ext cx="10058400" cy="646331"/>
          </a:xfrm>
          <a:prstGeom prst="rect">
            <a:avLst/>
          </a:prstGeom>
          <a:noFill/>
        </p:spPr>
        <p:txBody>
          <a:bodyPr wrap="square">
            <a:spAutoFit/>
          </a:bodyPr>
          <a:lstStyle/>
          <a:p>
            <a:r>
              <a:rPr lang="en-US" b="1" dirty="0"/>
              <a:t>NASB: </a:t>
            </a:r>
            <a:r>
              <a:rPr lang="en-US" dirty="0"/>
              <a:t>For God so loved the world, that he gave his only Son, that whoever believes in him should not perish but have eternal life.</a:t>
            </a:r>
          </a:p>
        </p:txBody>
      </p:sp>
      <p:sp>
        <p:nvSpPr>
          <p:cNvPr id="21" name="Rectangle 20">
            <a:extLst>
              <a:ext uri="{FF2B5EF4-FFF2-40B4-BE49-F238E27FC236}">
                <a16:creationId xmlns:a16="http://schemas.microsoft.com/office/drawing/2014/main" id="{62CA0103-8941-940C-D2C6-2C851F4034B3}"/>
              </a:ext>
            </a:extLst>
          </p:cNvPr>
          <p:cNvSpPr/>
          <p:nvPr/>
        </p:nvSpPr>
        <p:spPr>
          <a:xfrm>
            <a:off x="696842" y="2845654"/>
            <a:ext cx="10471010" cy="1896867"/>
          </a:xfrm>
          <a:prstGeom prst="rect">
            <a:avLst/>
          </a:prstGeom>
          <a:solidFill>
            <a:srgbClr val="0062A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t>Nehemiah 8:8 </a:t>
            </a:r>
            <a:r>
              <a:rPr lang="en-US" sz="3600" dirty="0"/>
              <a:t>So they read distinctly from the book, in the Law of God; and they gave the sense, and helped them to understand the reading.</a:t>
            </a:r>
          </a:p>
        </p:txBody>
      </p:sp>
    </p:spTree>
    <p:extLst>
      <p:ext uri="{BB962C8B-B14F-4D97-AF65-F5344CB8AC3E}">
        <p14:creationId xmlns:p14="http://schemas.microsoft.com/office/powerpoint/2010/main" val="246784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5" grpId="0"/>
      <p:bldP spid="16" grpId="0"/>
      <p:bldP spid="18" grpId="0"/>
      <p:bldP spid="20" grpId="0"/>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AB996-94AB-5D02-C575-BC48AE3279B6}"/>
              </a:ext>
            </a:extLst>
          </p:cNvPr>
          <p:cNvSpPr>
            <a:spLocks noGrp="1"/>
          </p:cNvSpPr>
          <p:nvPr>
            <p:ph type="title"/>
          </p:nvPr>
        </p:nvSpPr>
        <p:spPr/>
        <p:txBody>
          <a:bodyPr>
            <a:normAutofit fontScale="90000"/>
          </a:bodyPr>
          <a:lstStyle/>
          <a:p>
            <a:r>
              <a:rPr lang="en-US" dirty="0"/>
              <a:t>Tips</a:t>
            </a:r>
            <a:br>
              <a:rPr lang="en-US" dirty="0"/>
            </a:br>
            <a:r>
              <a:rPr lang="en-US" sz="2000" dirty="0"/>
              <a:t>(practical points to keep in mind)</a:t>
            </a:r>
          </a:p>
        </p:txBody>
      </p:sp>
      <p:sp>
        <p:nvSpPr>
          <p:cNvPr id="3" name="Content Placeholder 2">
            <a:extLst>
              <a:ext uri="{FF2B5EF4-FFF2-40B4-BE49-F238E27FC236}">
                <a16:creationId xmlns:a16="http://schemas.microsoft.com/office/drawing/2014/main" id="{60FE224E-F20D-C1E5-A4D1-55B91CE56989}"/>
              </a:ext>
            </a:extLst>
          </p:cNvPr>
          <p:cNvSpPr>
            <a:spLocks noGrp="1"/>
          </p:cNvSpPr>
          <p:nvPr>
            <p:ph idx="1"/>
          </p:nvPr>
        </p:nvSpPr>
        <p:spPr>
          <a:xfrm>
            <a:off x="381553" y="1694350"/>
            <a:ext cx="11555895" cy="4555707"/>
          </a:xfrm>
        </p:spPr>
        <p:txBody>
          <a:bodyPr numCol="2">
            <a:normAutofit fontScale="92500" lnSpcReduction="20000"/>
          </a:bodyPr>
          <a:lstStyle/>
          <a:p>
            <a:r>
              <a:rPr lang="en-US" dirty="0"/>
              <a:t>Use the Bible to interpret the Bible. Use clearer passages to help understand obscure passages.</a:t>
            </a:r>
          </a:p>
          <a:p>
            <a:r>
              <a:rPr lang="en-US" dirty="0"/>
              <a:t>Consult dictionaries, lexicons, commentaries, other tools (e.g., </a:t>
            </a:r>
            <a:r>
              <a:rPr lang="en-US" dirty="0" err="1"/>
              <a:t>blueletterbible</a:t>
            </a:r>
            <a:r>
              <a:rPr lang="en-US" dirty="0"/>
              <a:t>).</a:t>
            </a:r>
          </a:p>
          <a:p>
            <a:r>
              <a:rPr lang="en-US" dirty="0"/>
              <a:t>Sometimes literary types are mixed together (e.g., 1 Sam 2).</a:t>
            </a:r>
          </a:p>
          <a:p>
            <a:r>
              <a:rPr lang="en-US" dirty="0"/>
              <a:t>Respect thousands of years of believers struggling to understand and apply the Bible.</a:t>
            </a:r>
          </a:p>
          <a:p>
            <a:r>
              <a:rPr lang="en-US" dirty="0"/>
              <a:t>Keep an open mind (e.g., Bereans in Acts 17:11), but not too open that your brains fall out.</a:t>
            </a:r>
          </a:p>
          <a:p>
            <a:r>
              <a:rPr lang="en-US" dirty="0"/>
              <a:t>Always keep the Bible as the primary authority (Sola Scriptura).</a:t>
            </a:r>
          </a:p>
          <a:p>
            <a:r>
              <a:rPr lang="en-US" sz="2000" dirty="0"/>
              <a:t>“Man’s interpretation” vs. “God’s pure word” is a false dichotomy. Always some interpretation.</a:t>
            </a:r>
            <a:endParaRPr lang="en-US" dirty="0"/>
          </a:p>
          <a:p>
            <a:pPr lvl="0"/>
            <a:r>
              <a:rPr lang="en-US" dirty="0"/>
              <a:t>Compare your understanding against others.</a:t>
            </a:r>
          </a:p>
          <a:p>
            <a:pPr lvl="0"/>
            <a:r>
              <a:rPr lang="en-US" dirty="0"/>
              <a:t>Don’t only read things that you agree with.</a:t>
            </a:r>
          </a:p>
          <a:p>
            <a:pPr lvl="0"/>
            <a:r>
              <a:rPr lang="en-US" dirty="0"/>
              <a:t>Don’t only talk to people that you agree with.</a:t>
            </a:r>
          </a:p>
          <a:p>
            <a:pPr lvl="0"/>
            <a:r>
              <a:rPr lang="en-US" dirty="0"/>
              <a:t>Be honest in your pursuit of understanding.</a:t>
            </a:r>
          </a:p>
          <a:p>
            <a:r>
              <a:rPr lang="en-US" dirty="0"/>
              <a:t>Acknowledge your bias and tradition!</a:t>
            </a:r>
          </a:p>
          <a:p>
            <a:pPr lvl="0"/>
            <a:r>
              <a:rPr lang="en-US" dirty="0"/>
              <a:t>Pray that God would give you insight and clarity.</a:t>
            </a:r>
          </a:p>
          <a:p>
            <a:pPr lvl="0"/>
            <a:r>
              <a:rPr lang="en-US" dirty="0"/>
              <a:t>Don’t rely on ambiguous feelings of “peace.”</a:t>
            </a:r>
          </a:p>
          <a:p>
            <a:pPr lvl="0"/>
            <a:r>
              <a:rPr lang="en-US" dirty="0"/>
              <a:t>Don’t use symbols and signs to guide you.</a:t>
            </a:r>
          </a:p>
          <a:p>
            <a:r>
              <a:rPr lang="en-US" dirty="0"/>
              <a:t>When considering the nature of God, realize that you are a finite being trying to grasp the one and only infinite being. Therefore, it is appropriate to allow for mystery (not contradiction) in your appreciation of God.</a:t>
            </a:r>
          </a:p>
          <a:p>
            <a:endParaRPr lang="en-US" dirty="0"/>
          </a:p>
        </p:txBody>
      </p:sp>
      <p:sp>
        <p:nvSpPr>
          <p:cNvPr id="4" name="Date Placeholder 3">
            <a:extLst>
              <a:ext uri="{FF2B5EF4-FFF2-40B4-BE49-F238E27FC236}">
                <a16:creationId xmlns:a16="http://schemas.microsoft.com/office/drawing/2014/main" id="{4C4FFAFC-FA6B-4EDE-0D0E-1D9798297531}"/>
              </a:ext>
            </a:extLst>
          </p:cNvPr>
          <p:cNvSpPr>
            <a:spLocks noGrp="1"/>
          </p:cNvSpPr>
          <p:nvPr>
            <p:ph type="dt" sz="half" idx="10"/>
          </p:nvPr>
        </p:nvSpPr>
        <p:spPr/>
        <p:txBody>
          <a:bodyPr/>
          <a:lstStyle/>
          <a:p>
            <a:fld id="{F8CC38E2-7A01-406E-871D-E765467E7D7E}" type="datetime1">
              <a:rPr lang="en-US" smtClean="0"/>
              <a:t>6/2/2024</a:t>
            </a:fld>
            <a:endParaRPr lang="en-US"/>
          </a:p>
        </p:txBody>
      </p:sp>
      <p:sp>
        <p:nvSpPr>
          <p:cNvPr id="5" name="Footer Placeholder 4">
            <a:extLst>
              <a:ext uri="{FF2B5EF4-FFF2-40B4-BE49-F238E27FC236}">
                <a16:creationId xmlns:a16="http://schemas.microsoft.com/office/drawing/2014/main" id="{0329008C-359C-A72F-AFBA-2232D9899765}"/>
              </a:ext>
            </a:extLst>
          </p:cNvPr>
          <p:cNvSpPr>
            <a:spLocks noGrp="1"/>
          </p:cNvSpPr>
          <p:nvPr>
            <p:ph type="ftr" sz="quarter" idx="11"/>
          </p:nvPr>
        </p:nvSpPr>
        <p:spPr/>
        <p:txBody>
          <a:bodyPr/>
          <a:lstStyle/>
          <a:p>
            <a:r>
              <a:rPr lang="en-US"/>
              <a:t>Tim Munther – Pine Valley 2024 – Rooted in Him</a:t>
            </a:r>
            <a:endParaRPr lang="en-US" dirty="0"/>
          </a:p>
        </p:txBody>
      </p:sp>
      <p:sp>
        <p:nvSpPr>
          <p:cNvPr id="6" name="Slide Number Placeholder 5">
            <a:extLst>
              <a:ext uri="{FF2B5EF4-FFF2-40B4-BE49-F238E27FC236}">
                <a16:creationId xmlns:a16="http://schemas.microsoft.com/office/drawing/2014/main" id="{C695F4C6-71A7-96CF-EF9D-F917E7752AE4}"/>
              </a:ext>
            </a:extLst>
          </p:cNvPr>
          <p:cNvSpPr>
            <a:spLocks noGrp="1"/>
          </p:cNvSpPr>
          <p:nvPr>
            <p:ph type="sldNum" sz="quarter" idx="12"/>
          </p:nvPr>
        </p:nvSpPr>
        <p:spPr/>
        <p:txBody>
          <a:bodyPr/>
          <a:lstStyle/>
          <a:p>
            <a:fld id="{2AF95F50-2E7B-40D5-BAE8-2FDBAC6811C8}" type="slidenum">
              <a:rPr lang="en-US" smtClean="0"/>
              <a:t>11</a:t>
            </a:fld>
            <a:endParaRPr lang="en-US"/>
          </a:p>
        </p:txBody>
      </p:sp>
    </p:spTree>
    <p:extLst>
      <p:ext uri="{BB962C8B-B14F-4D97-AF65-F5344CB8AC3E}">
        <p14:creationId xmlns:p14="http://schemas.microsoft.com/office/powerpoint/2010/main" val="1881082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AB996-94AB-5D02-C575-BC48AE3279B6}"/>
              </a:ext>
            </a:extLst>
          </p:cNvPr>
          <p:cNvSpPr>
            <a:spLocks noGrp="1"/>
          </p:cNvSpPr>
          <p:nvPr>
            <p:ph type="title"/>
          </p:nvPr>
        </p:nvSpPr>
        <p:spPr/>
        <p:txBody>
          <a:bodyPr>
            <a:normAutofit fontScale="90000"/>
          </a:bodyPr>
          <a:lstStyle/>
          <a:p>
            <a:r>
              <a:rPr lang="en-US"/>
              <a:t>Super PitFall(s)</a:t>
            </a:r>
            <a:br>
              <a:rPr lang="en-US"/>
            </a:br>
            <a:r>
              <a:rPr lang="en-US" sz="2000"/>
              <a:t>(common interpretive errors)</a:t>
            </a:r>
            <a:endParaRPr lang="en-US" sz="2000" dirty="0"/>
          </a:p>
        </p:txBody>
      </p:sp>
      <p:sp>
        <p:nvSpPr>
          <p:cNvPr id="3" name="Content Placeholder 2">
            <a:extLst>
              <a:ext uri="{FF2B5EF4-FFF2-40B4-BE49-F238E27FC236}">
                <a16:creationId xmlns:a16="http://schemas.microsoft.com/office/drawing/2014/main" id="{60FE224E-F20D-C1E5-A4D1-55B91CE56989}"/>
              </a:ext>
            </a:extLst>
          </p:cNvPr>
          <p:cNvSpPr>
            <a:spLocks noGrp="1"/>
          </p:cNvSpPr>
          <p:nvPr>
            <p:ph idx="1"/>
          </p:nvPr>
        </p:nvSpPr>
        <p:spPr>
          <a:xfrm>
            <a:off x="913795" y="1732449"/>
            <a:ext cx="7143527" cy="4058751"/>
          </a:xfrm>
        </p:spPr>
        <p:txBody>
          <a:bodyPr>
            <a:normAutofit/>
          </a:bodyPr>
          <a:lstStyle/>
          <a:p>
            <a:r>
              <a:rPr lang="en-US" dirty="0"/>
              <a:t>Allegorizing and spiritualizing – symbolic and/or spiritual interpretations not grounded in the text</a:t>
            </a:r>
          </a:p>
          <a:p>
            <a:r>
              <a:rPr lang="en-US" dirty="0"/>
              <a:t>Eisegesis – reading into the text what you want it to mean (in contrast to exegesis)</a:t>
            </a:r>
          </a:p>
          <a:p>
            <a:r>
              <a:rPr lang="en-US" dirty="0"/>
              <a:t>Ignoring context – selecting what you like and rejecting what you don’t like</a:t>
            </a:r>
          </a:p>
          <a:p>
            <a:r>
              <a:rPr lang="en-US" dirty="0"/>
              <a:t>Personal meaning – “what does this mean to you”</a:t>
            </a:r>
          </a:p>
          <a:p>
            <a:r>
              <a:rPr lang="en-US" dirty="0"/>
              <a:t>Not realizing bias – we all have experience and bias</a:t>
            </a:r>
          </a:p>
          <a:p>
            <a:r>
              <a:rPr lang="en-US" dirty="0"/>
              <a:t>Random readings – treating the Bible like a magic book</a:t>
            </a:r>
          </a:p>
          <a:p>
            <a:r>
              <a:rPr lang="en-US" dirty="0"/>
              <a:t>Interpreting in isolation – just me and my Bible</a:t>
            </a:r>
          </a:p>
        </p:txBody>
      </p:sp>
      <p:sp>
        <p:nvSpPr>
          <p:cNvPr id="4" name="Date Placeholder 3">
            <a:extLst>
              <a:ext uri="{FF2B5EF4-FFF2-40B4-BE49-F238E27FC236}">
                <a16:creationId xmlns:a16="http://schemas.microsoft.com/office/drawing/2014/main" id="{4C4FFAFC-FA6B-4EDE-0D0E-1D9798297531}"/>
              </a:ext>
            </a:extLst>
          </p:cNvPr>
          <p:cNvSpPr>
            <a:spLocks noGrp="1"/>
          </p:cNvSpPr>
          <p:nvPr>
            <p:ph type="dt" sz="half" idx="10"/>
          </p:nvPr>
        </p:nvSpPr>
        <p:spPr/>
        <p:txBody>
          <a:bodyPr/>
          <a:lstStyle/>
          <a:p>
            <a:fld id="{F8CC38E2-7A01-406E-871D-E765467E7D7E}" type="datetime1">
              <a:rPr lang="en-US" smtClean="0"/>
              <a:t>6/2/2024</a:t>
            </a:fld>
            <a:endParaRPr lang="en-US"/>
          </a:p>
        </p:txBody>
      </p:sp>
      <p:sp>
        <p:nvSpPr>
          <p:cNvPr id="5" name="Footer Placeholder 4">
            <a:extLst>
              <a:ext uri="{FF2B5EF4-FFF2-40B4-BE49-F238E27FC236}">
                <a16:creationId xmlns:a16="http://schemas.microsoft.com/office/drawing/2014/main" id="{0329008C-359C-A72F-AFBA-2232D9899765}"/>
              </a:ext>
            </a:extLst>
          </p:cNvPr>
          <p:cNvSpPr>
            <a:spLocks noGrp="1"/>
          </p:cNvSpPr>
          <p:nvPr>
            <p:ph type="ftr" sz="quarter" idx="11"/>
          </p:nvPr>
        </p:nvSpPr>
        <p:spPr/>
        <p:txBody>
          <a:bodyPr/>
          <a:lstStyle/>
          <a:p>
            <a:r>
              <a:rPr lang="en-US"/>
              <a:t>Tim Munther – Pine Valley 2024 – Rooted in Him</a:t>
            </a:r>
            <a:endParaRPr lang="en-US" dirty="0"/>
          </a:p>
        </p:txBody>
      </p:sp>
      <p:sp>
        <p:nvSpPr>
          <p:cNvPr id="6" name="Slide Number Placeholder 5">
            <a:extLst>
              <a:ext uri="{FF2B5EF4-FFF2-40B4-BE49-F238E27FC236}">
                <a16:creationId xmlns:a16="http://schemas.microsoft.com/office/drawing/2014/main" id="{C695F4C6-71A7-96CF-EF9D-F917E7752AE4}"/>
              </a:ext>
            </a:extLst>
          </p:cNvPr>
          <p:cNvSpPr>
            <a:spLocks noGrp="1"/>
          </p:cNvSpPr>
          <p:nvPr>
            <p:ph type="sldNum" sz="quarter" idx="12"/>
          </p:nvPr>
        </p:nvSpPr>
        <p:spPr/>
        <p:txBody>
          <a:bodyPr/>
          <a:lstStyle/>
          <a:p>
            <a:fld id="{2AF95F50-2E7B-40D5-BAE8-2FDBAC6811C8}" type="slidenum">
              <a:rPr lang="en-US" smtClean="0"/>
              <a:t>12</a:t>
            </a:fld>
            <a:endParaRPr lang="en-US"/>
          </a:p>
        </p:txBody>
      </p:sp>
      <p:pic>
        <p:nvPicPr>
          <p:cNvPr id="1026" name="Picture 2">
            <a:extLst>
              <a:ext uri="{FF2B5EF4-FFF2-40B4-BE49-F238E27FC236}">
                <a16:creationId xmlns:a16="http://schemas.microsoft.com/office/drawing/2014/main" id="{2279D015-2A34-BFBB-55D4-86D9E4C529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7583" y="2396625"/>
            <a:ext cx="2971800" cy="407424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uper Pitfall - Alchetron, The Free Social Encyclopedia">
            <a:extLst>
              <a:ext uri="{FF2B5EF4-FFF2-40B4-BE49-F238E27FC236}">
                <a16:creationId xmlns:a16="http://schemas.microsoft.com/office/drawing/2014/main" id="{9FCF0AE1-4C49-2CD4-E1D7-87FDF8D04B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9260" y="868361"/>
            <a:ext cx="2385706" cy="22366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4B7A82A-F504-0842-016A-70902DDD4F1B}"/>
              </a:ext>
            </a:extLst>
          </p:cNvPr>
          <p:cNvSpPr txBox="1"/>
          <p:nvPr/>
        </p:nvSpPr>
        <p:spPr>
          <a:xfrm>
            <a:off x="8522417" y="3093743"/>
            <a:ext cx="2715126" cy="338554"/>
          </a:xfrm>
          <a:prstGeom prst="rect">
            <a:avLst/>
          </a:prstGeom>
        </p:spPr>
        <p:txBody>
          <a:bodyPr wrap="square">
            <a:spAutoFit/>
          </a:bodyPr>
          <a:lstStyle>
            <a:defPPr>
              <a:defRPr lang="en-US"/>
            </a:defPPr>
            <a:lvl1pPr lvl="0" hangingPunct="0">
              <a:defRPr sz="800">
                <a:solidFill>
                  <a:schemeClr val="bg1">
                    <a:lumMod val="65000"/>
                    <a:lumOff val="35000"/>
                  </a:schemeClr>
                </a:solidFill>
                <a:latin typeface="Arial" pitchFamily="34"/>
                <a:ea typeface="Microsoft YaHei" pitchFamily="2"/>
                <a:cs typeface="Arial" pitchFamily="34"/>
              </a:defRPr>
            </a:lvl1pPr>
          </a:lstStyle>
          <a:p>
            <a:r>
              <a:rPr lang="en-US" dirty="0"/>
              <a:t>https://alchetron.com/cdn/super-pitfall-5043a385-a287-4865-82d7-854b6e09326-resize-750.jpg</a:t>
            </a:r>
          </a:p>
        </p:txBody>
      </p:sp>
      <p:sp>
        <p:nvSpPr>
          <p:cNvPr id="10" name="TextBox 9">
            <a:extLst>
              <a:ext uri="{FF2B5EF4-FFF2-40B4-BE49-F238E27FC236}">
                <a16:creationId xmlns:a16="http://schemas.microsoft.com/office/drawing/2014/main" id="{F65DE8C9-A0A4-268C-975F-5B56F2548593}"/>
              </a:ext>
            </a:extLst>
          </p:cNvPr>
          <p:cNvSpPr txBox="1"/>
          <p:nvPr/>
        </p:nvSpPr>
        <p:spPr>
          <a:xfrm>
            <a:off x="8946143" y="6439844"/>
            <a:ext cx="3043661" cy="338554"/>
          </a:xfrm>
          <a:prstGeom prst="rect">
            <a:avLst/>
          </a:prstGeom>
        </p:spPr>
        <p:txBody>
          <a:bodyPr wrap="square">
            <a:spAutoFit/>
          </a:bodyPr>
          <a:lstStyle>
            <a:defPPr>
              <a:defRPr lang="en-US"/>
            </a:defPPr>
            <a:lvl1pPr lvl="0" hangingPunct="0">
              <a:defRPr sz="800">
                <a:solidFill>
                  <a:schemeClr val="bg1">
                    <a:lumMod val="65000"/>
                    <a:lumOff val="35000"/>
                  </a:schemeClr>
                </a:solidFill>
                <a:latin typeface="Arial" pitchFamily="34"/>
                <a:ea typeface="Microsoft YaHei" pitchFamily="2"/>
                <a:cs typeface="Arial" pitchFamily="34"/>
              </a:defRPr>
            </a:lvl1pPr>
          </a:lstStyle>
          <a:p>
            <a:r>
              <a:rPr lang="en-US" dirty="0"/>
              <a:t>https://i.pinimg.com/originals/49/bb/35/49bb356eee56c8b34915402f516a8cc1.jpg</a:t>
            </a:r>
          </a:p>
        </p:txBody>
      </p:sp>
    </p:spTree>
    <p:extLst>
      <p:ext uri="{BB962C8B-B14F-4D97-AF65-F5344CB8AC3E}">
        <p14:creationId xmlns:p14="http://schemas.microsoft.com/office/powerpoint/2010/main" val="660975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AB996-94AB-5D02-C575-BC48AE3279B6}"/>
              </a:ext>
            </a:extLst>
          </p:cNvPr>
          <p:cNvSpPr>
            <a:spLocks noGrp="1"/>
          </p:cNvSpPr>
          <p:nvPr>
            <p:ph type="title"/>
          </p:nvPr>
        </p:nvSpPr>
        <p:spPr>
          <a:xfrm>
            <a:off x="913795" y="609600"/>
            <a:ext cx="10353762" cy="970450"/>
          </a:xfrm>
        </p:spPr>
        <p:txBody>
          <a:bodyPr>
            <a:normAutofit fontScale="90000"/>
          </a:bodyPr>
          <a:lstStyle/>
          <a:p>
            <a:r>
              <a:rPr lang="en-US" dirty="0"/>
              <a:t>How Do You Do What?</a:t>
            </a:r>
            <a:br>
              <a:rPr lang="en-US" dirty="0"/>
            </a:br>
            <a:r>
              <a:rPr lang="en-US" sz="2000" dirty="0"/>
              <a:t>(practice session)</a:t>
            </a:r>
          </a:p>
        </p:txBody>
      </p:sp>
      <p:sp>
        <p:nvSpPr>
          <p:cNvPr id="4" name="Date Placeholder 3">
            <a:extLst>
              <a:ext uri="{FF2B5EF4-FFF2-40B4-BE49-F238E27FC236}">
                <a16:creationId xmlns:a16="http://schemas.microsoft.com/office/drawing/2014/main" id="{4C4FFAFC-FA6B-4EDE-0D0E-1D9798297531}"/>
              </a:ext>
            </a:extLst>
          </p:cNvPr>
          <p:cNvSpPr>
            <a:spLocks noGrp="1"/>
          </p:cNvSpPr>
          <p:nvPr>
            <p:ph type="dt" sz="half" idx="10"/>
          </p:nvPr>
        </p:nvSpPr>
        <p:spPr>
          <a:xfrm>
            <a:off x="7678736" y="6247259"/>
            <a:ext cx="2743200" cy="365125"/>
          </a:xfrm>
        </p:spPr>
        <p:txBody>
          <a:bodyPr/>
          <a:lstStyle/>
          <a:p>
            <a:fld id="{F8CC38E2-7A01-406E-871D-E765467E7D7E}" type="datetime1">
              <a:rPr lang="en-US" smtClean="0"/>
              <a:pPr/>
              <a:t>6/2/2024</a:t>
            </a:fld>
            <a:endParaRPr lang="en-US"/>
          </a:p>
        </p:txBody>
      </p:sp>
      <p:sp>
        <p:nvSpPr>
          <p:cNvPr id="5" name="Footer Placeholder 4">
            <a:extLst>
              <a:ext uri="{FF2B5EF4-FFF2-40B4-BE49-F238E27FC236}">
                <a16:creationId xmlns:a16="http://schemas.microsoft.com/office/drawing/2014/main" id="{0329008C-359C-A72F-AFBA-2232D9899765}"/>
              </a:ext>
            </a:extLst>
          </p:cNvPr>
          <p:cNvSpPr>
            <a:spLocks noGrp="1"/>
          </p:cNvSpPr>
          <p:nvPr>
            <p:ph type="ftr" sz="quarter" idx="11"/>
          </p:nvPr>
        </p:nvSpPr>
        <p:spPr>
          <a:xfrm>
            <a:off x="913795" y="6247259"/>
            <a:ext cx="6672865" cy="365125"/>
          </a:xfrm>
        </p:spPr>
        <p:txBody>
          <a:bodyPr/>
          <a:lstStyle/>
          <a:p>
            <a:r>
              <a:rPr lang="en-US"/>
              <a:t>Tim Munther – Pine Valley 2024 – Rooted in Him</a:t>
            </a:r>
            <a:endParaRPr lang="en-US" dirty="0"/>
          </a:p>
        </p:txBody>
      </p:sp>
      <p:sp>
        <p:nvSpPr>
          <p:cNvPr id="6" name="Slide Number Placeholder 5">
            <a:extLst>
              <a:ext uri="{FF2B5EF4-FFF2-40B4-BE49-F238E27FC236}">
                <a16:creationId xmlns:a16="http://schemas.microsoft.com/office/drawing/2014/main" id="{C695F4C6-71A7-96CF-EF9D-F917E7752AE4}"/>
              </a:ext>
            </a:extLst>
          </p:cNvPr>
          <p:cNvSpPr>
            <a:spLocks noGrp="1"/>
          </p:cNvSpPr>
          <p:nvPr>
            <p:ph type="sldNum" sz="quarter" idx="12"/>
          </p:nvPr>
        </p:nvSpPr>
        <p:spPr>
          <a:xfrm>
            <a:off x="10514011" y="6247259"/>
            <a:ext cx="753545" cy="365125"/>
          </a:xfrm>
        </p:spPr>
        <p:txBody>
          <a:bodyPr/>
          <a:lstStyle/>
          <a:p>
            <a:fld id="{2AF95F50-2E7B-40D5-BAE8-2FDBAC6811C8}" type="slidenum">
              <a:rPr lang="en-US" smtClean="0"/>
              <a:pPr/>
              <a:t>13</a:t>
            </a:fld>
            <a:endParaRPr lang="en-US"/>
          </a:p>
        </p:txBody>
      </p:sp>
      <p:sp>
        <p:nvSpPr>
          <p:cNvPr id="13" name="TextBox 12">
            <a:extLst>
              <a:ext uri="{FF2B5EF4-FFF2-40B4-BE49-F238E27FC236}">
                <a16:creationId xmlns:a16="http://schemas.microsoft.com/office/drawing/2014/main" id="{D510B38A-E119-1479-31EE-AC04B0BEB37E}"/>
              </a:ext>
            </a:extLst>
          </p:cNvPr>
          <p:cNvSpPr txBox="1"/>
          <p:nvPr/>
        </p:nvSpPr>
        <p:spPr>
          <a:xfrm>
            <a:off x="3311235" y="3167389"/>
            <a:ext cx="5533508" cy="523220"/>
          </a:xfrm>
          <a:prstGeom prst="rect">
            <a:avLst/>
          </a:prstGeom>
          <a:solidFill>
            <a:schemeClr val="bg1"/>
          </a:solidFill>
        </p:spPr>
        <p:txBody>
          <a:bodyPr wrap="square">
            <a:spAutoFit/>
          </a:bodyPr>
          <a:lstStyle/>
          <a:p>
            <a:r>
              <a:rPr lang="en-US" sz="2800" b="1" dirty="0"/>
              <a:t>Exodus 20:15 </a:t>
            </a:r>
            <a:r>
              <a:rPr lang="en-US" sz="2800" dirty="0"/>
              <a:t>You shall not steal</a:t>
            </a:r>
          </a:p>
        </p:txBody>
      </p:sp>
      <p:sp>
        <p:nvSpPr>
          <p:cNvPr id="3" name="Rectangle 2">
            <a:extLst>
              <a:ext uri="{FF2B5EF4-FFF2-40B4-BE49-F238E27FC236}">
                <a16:creationId xmlns:a16="http://schemas.microsoft.com/office/drawing/2014/main" id="{25B16937-4940-A464-B15D-2B71B71750D1}"/>
              </a:ext>
            </a:extLst>
          </p:cNvPr>
          <p:cNvSpPr/>
          <p:nvPr/>
        </p:nvSpPr>
        <p:spPr>
          <a:xfrm>
            <a:off x="1124658" y="5276808"/>
            <a:ext cx="9906661" cy="970451"/>
          </a:xfrm>
          <a:prstGeom prst="rect">
            <a:avLst/>
          </a:prstGeom>
          <a:solidFill>
            <a:srgbClr val="0062A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t>Key interpretative tool… use clear, natural reading and consider importance / applicability due to how often repeated</a:t>
            </a:r>
          </a:p>
        </p:txBody>
      </p:sp>
    </p:spTree>
    <p:extLst>
      <p:ext uri="{BB962C8B-B14F-4D97-AF65-F5344CB8AC3E}">
        <p14:creationId xmlns:p14="http://schemas.microsoft.com/office/powerpoint/2010/main" val="1371855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AB996-94AB-5D02-C575-BC48AE3279B6}"/>
              </a:ext>
            </a:extLst>
          </p:cNvPr>
          <p:cNvSpPr>
            <a:spLocks noGrp="1"/>
          </p:cNvSpPr>
          <p:nvPr>
            <p:ph type="title"/>
          </p:nvPr>
        </p:nvSpPr>
        <p:spPr>
          <a:xfrm>
            <a:off x="913795" y="609600"/>
            <a:ext cx="10353762" cy="970450"/>
          </a:xfrm>
        </p:spPr>
        <p:txBody>
          <a:bodyPr>
            <a:normAutofit fontScale="90000"/>
          </a:bodyPr>
          <a:lstStyle/>
          <a:p>
            <a:r>
              <a:rPr lang="en-US" dirty="0"/>
              <a:t>How Do You Do What?</a:t>
            </a:r>
            <a:br>
              <a:rPr lang="en-US" dirty="0"/>
            </a:br>
            <a:r>
              <a:rPr lang="en-US" sz="2000" dirty="0"/>
              <a:t>(practice session)</a:t>
            </a:r>
          </a:p>
        </p:txBody>
      </p:sp>
      <p:sp>
        <p:nvSpPr>
          <p:cNvPr id="4" name="Date Placeholder 3">
            <a:extLst>
              <a:ext uri="{FF2B5EF4-FFF2-40B4-BE49-F238E27FC236}">
                <a16:creationId xmlns:a16="http://schemas.microsoft.com/office/drawing/2014/main" id="{4C4FFAFC-FA6B-4EDE-0D0E-1D9798297531}"/>
              </a:ext>
            </a:extLst>
          </p:cNvPr>
          <p:cNvSpPr>
            <a:spLocks noGrp="1"/>
          </p:cNvSpPr>
          <p:nvPr>
            <p:ph type="dt" sz="half" idx="10"/>
          </p:nvPr>
        </p:nvSpPr>
        <p:spPr>
          <a:xfrm>
            <a:off x="7678736" y="6247259"/>
            <a:ext cx="2743200" cy="365125"/>
          </a:xfrm>
        </p:spPr>
        <p:txBody>
          <a:bodyPr/>
          <a:lstStyle/>
          <a:p>
            <a:fld id="{F8CC38E2-7A01-406E-871D-E765467E7D7E}" type="datetime1">
              <a:rPr lang="en-US" smtClean="0"/>
              <a:pPr/>
              <a:t>6/2/2024</a:t>
            </a:fld>
            <a:endParaRPr lang="en-US"/>
          </a:p>
        </p:txBody>
      </p:sp>
      <p:sp>
        <p:nvSpPr>
          <p:cNvPr id="5" name="Footer Placeholder 4">
            <a:extLst>
              <a:ext uri="{FF2B5EF4-FFF2-40B4-BE49-F238E27FC236}">
                <a16:creationId xmlns:a16="http://schemas.microsoft.com/office/drawing/2014/main" id="{0329008C-359C-A72F-AFBA-2232D9899765}"/>
              </a:ext>
            </a:extLst>
          </p:cNvPr>
          <p:cNvSpPr>
            <a:spLocks noGrp="1"/>
          </p:cNvSpPr>
          <p:nvPr>
            <p:ph type="ftr" sz="quarter" idx="11"/>
          </p:nvPr>
        </p:nvSpPr>
        <p:spPr>
          <a:xfrm>
            <a:off x="913795" y="6247259"/>
            <a:ext cx="6672865" cy="365125"/>
          </a:xfrm>
        </p:spPr>
        <p:txBody>
          <a:bodyPr/>
          <a:lstStyle/>
          <a:p>
            <a:r>
              <a:rPr lang="en-US"/>
              <a:t>Tim Munther – Pine Valley 2024 – Rooted in Him</a:t>
            </a:r>
            <a:endParaRPr lang="en-US" dirty="0"/>
          </a:p>
        </p:txBody>
      </p:sp>
      <p:sp>
        <p:nvSpPr>
          <p:cNvPr id="6" name="Slide Number Placeholder 5">
            <a:extLst>
              <a:ext uri="{FF2B5EF4-FFF2-40B4-BE49-F238E27FC236}">
                <a16:creationId xmlns:a16="http://schemas.microsoft.com/office/drawing/2014/main" id="{C695F4C6-71A7-96CF-EF9D-F917E7752AE4}"/>
              </a:ext>
            </a:extLst>
          </p:cNvPr>
          <p:cNvSpPr>
            <a:spLocks noGrp="1"/>
          </p:cNvSpPr>
          <p:nvPr>
            <p:ph type="sldNum" sz="quarter" idx="12"/>
          </p:nvPr>
        </p:nvSpPr>
        <p:spPr>
          <a:xfrm>
            <a:off x="10514011" y="6247259"/>
            <a:ext cx="753545" cy="365125"/>
          </a:xfrm>
        </p:spPr>
        <p:txBody>
          <a:bodyPr/>
          <a:lstStyle/>
          <a:p>
            <a:fld id="{2AF95F50-2E7B-40D5-BAE8-2FDBAC6811C8}" type="slidenum">
              <a:rPr lang="en-US" smtClean="0"/>
              <a:pPr/>
              <a:t>14</a:t>
            </a:fld>
            <a:endParaRPr lang="en-US"/>
          </a:p>
        </p:txBody>
      </p:sp>
      <p:sp>
        <p:nvSpPr>
          <p:cNvPr id="13" name="TextBox 12">
            <a:extLst>
              <a:ext uri="{FF2B5EF4-FFF2-40B4-BE49-F238E27FC236}">
                <a16:creationId xmlns:a16="http://schemas.microsoft.com/office/drawing/2014/main" id="{D510B38A-E119-1479-31EE-AC04B0BEB37E}"/>
              </a:ext>
            </a:extLst>
          </p:cNvPr>
          <p:cNvSpPr txBox="1"/>
          <p:nvPr/>
        </p:nvSpPr>
        <p:spPr>
          <a:xfrm>
            <a:off x="1859243" y="3167390"/>
            <a:ext cx="8463987" cy="954107"/>
          </a:xfrm>
          <a:prstGeom prst="rect">
            <a:avLst/>
          </a:prstGeom>
          <a:solidFill>
            <a:schemeClr val="bg1"/>
          </a:solidFill>
        </p:spPr>
        <p:txBody>
          <a:bodyPr wrap="square">
            <a:spAutoFit/>
          </a:bodyPr>
          <a:lstStyle/>
          <a:p>
            <a:r>
              <a:rPr lang="en-US" sz="2800" b="1" dirty="0"/>
              <a:t>Proverbs 22:6 </a:t>
            </a:r>
            <a:r>
              <a:rPr lang="en-US" sz="2800" dirty="0"/>
              <a:t>Train up a child in the way he should go, and when he is old he will not depart from it.</a:t>
            </a:r>
          </a:p>
        </p:txBody>
      </p:sp>
      <p:sp>
        <p:nvSpPr>
          <p:cNvPr id="3" name="Rectangle 2">
            <a:extLst>
              <a:ext uri="{FF2B5EF4-FFF2-40B4-BE49-F238E27FC236}">
                <a16:creationId xmlns:a16="http://schemas.microsoft.com/office/drawing/2014/main" id="{B2BC5DDF-1C67-B58A-DB98-6FAD1B18B238}"/>
              </a:ext>
            </a:extLst>
          </p:cNvPr>
          <p:cNvSpPr/>
          <p:nvPr/>
        </p:nvSpPr>
        <p:spPr>
          <a:xfrm>
            <a:off x="1668225" y="5548200"/>
            <a:ext cx="8845786" cy="538422"/>
          </a:xfrm>
          <a:prstGeom prst="rect">
            <a:avLst/>
          </a:prstGeom>
          <a:solidFill>
            <a:srgbClr val="0062A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t>Key interpretative tool… consider the type of literature</a:t>
            </a:r>
          </a:p>
        </p:txBody>
      </p:sp>
    </p:spTree>
    <p:extLst>
      <p:ext uri="{BB962C8B-B14F-4D97-AF65-F5344CB8AC3E}">
        <p14:creationId xmlns:p14="http://schemas.microsoft.com/office/powerpoint/2010/main" val="1073685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AB996-94AB-5D02-C575-BC48AE3279B6}"/>
              </a:ext>
            </a:extLst>
          </p:cNvPr>
          <p:cNvSpPr>
            <a:spLocks noGrp="1"/>
          </p:cNvSpPr>
          <p:nvPr>
            <p:ph type="title"/>
          </p:nvPr>
        </p:nvSpPr>
        <p:spPr>
          <a:xfrm>
            <a:off x="913795" y="609600"/>
            <a:ext cx="10353762" cy="970450"/>
          </a:xfrm>
        </p:spPr>
        <p:txBody>
          <a:bodyPr>
            <a:normAutofit fontScale="90000"/>
          </a:bodyPr>
          <a:lstStyle/>
          <a:p>
            <a:r>
              <a:rPr lang="en-US" dirty="0"/>
              <a:t>How Do You Do What?</a:t>
            </a:r>
            <a:br>
              <a:rPr lang="en-US" dirty="0"/>
            </a:br>
            <a:r>
              <a:rPr lang="en-US" sz="2000" dirty="0"/>
              <a:t>(practice session)</a:t>
            </a:r>
          </a:p>
        </p:txBody>
      </p:sp>
      <p:sp>
        <p:nvSpPr>
          <p:cNvPr id="4" name="Date Placeholder 3">
            <a:extLst>
              <a:ext uri="{FF2B5EF4-FFF2-40B4-BE49-F238E27FC236}">
                <a16:creationId xmlns:a16="http://schemas.microsoft.com/office/drawing/2014/main" id="{4C4FFAFC-FA6B-4EDE-0D0E-1D9798297531}"/>
              </a:ext>
            </a:extLst>
          </p:cNvPr>
          <p:cNvSpPr>
            <a:spLocks noGrp="1"/>
          </p:cNvSpPr>
          <p:nvPr>
            <p:ph type="dt" sz="half" idx="10"/>
          </p:nvPr>
        </p:nvSpPr>
        <p:spPr>
          <a:xfrm>
            <a:off x="7678736" y="6247259"/>
            <a:ext cx="2743200" cy="365125"/>
          </a:xfrm>
        </p:spPr>
        <p:txBody>
          <a:bodyPr/>
          <a:lstStyle/>
          <a:p>
            <a:fld id="{F8CC38E2-7A01-406E-871D-E765467E7D7E}" type="datetime1">
              <a:rPr lang="en-US" smtClean="0"/>
              <a:pPr/>
              <a:t>6/2/2024</a:t>
            </a:fld>
            <a:endParaRPr lang="en-US"/>
          </a:p>
        </p:txBody>
      </p:sp>
      <p:sp>
        <p:nvSpPr>
          <p:cNvPr id="5" name="Footer Placeholder 4">
            <a:extLst>
              <a:ext uri="{FF2B5EF4-FFF2-40B4-BE49-F238E27FC236}">
                <a16:creationId xmlns:a16="http://schemas.microsoft.com/office/drawing/2014/main" id="{0329008C-359C-A72F-AFBA-2232D9899765}"/>
              </a:ext>
            </a:extLst>
          </p:cNvPr>
          <p:cNvSpPr>
            <a:spLocks noGrp="1"/>
          </p:cNvSpPr>
          <p:nvPr>
            <p:ph type="ftr" sz="quarter" idx="11"/>
          </p:nvPr>
        </p:nvSpPr>
        <p:spPr>
          <a:xfrm>
            <a:off x="913795" y="6247259"/>
            <a:ext cx="6672865" cy="365125"/>
          </a:xfrm>
        </p:spPr>
        <p:txBody>
          <a:bodyPr/>
          <a:lstStyle/>
          <a:p>
            <a:r>
              <a:rPr lang="en-US"/>
              <a:t>Tim Munther – Pine Valley 2024 – Rooted in Him</a:t>
            </a:r>
            <a:endParaRPr lang="en-US" dirty="0"/>
          </a:p>
        </p:txBody>
      </p:sp>
      <p:sp>
        <p:nvSpPr>
          <p:cNvPr id="6" name="Slide Number Placeholder 5">
            <a:extLst>
              <a:ext uri="{FF2B5EF4-FFF2-40B4-BE49-F238E27FC236}">
                <a16:creationId xmlns:a16="http://schemas.microsoft.com/office/drawing/2014/main" id="{C695F4C6-71A7-96CF-EF9D-F917E7752AE4}"/>
              </a:ext>
            </a:extLst>
          </p:cNvPr>
          <p:cNvSpPr>
            <a:spLocks noGrp="1"/>
          </p:cNvSpPr>
          <p:nvPr>
            <p:ph type="sldNum" sz="quarter" idx="12"/>
          </p:nvPr>
        </p:nvSpPr>
        <p:spPr>
          <a:xfrm>
            <a:off x="10514011" y="6247259"/>
            <a:ext cx="753545" cy="365125"/>
          </a:xfrm>
        </p:spPr>
        <p:txBody>
          <a:bodyPr/>
          <a:lstStyle/>
          <a:p>
            <a:fld id="{2AF95F50-2E7B-40D5-BAE8-2FDBAC6811C8}" type="slidenum">
              <a:rPr lang="en-US" smtClean="0"/>
              <a:pPr/>
              <a:t>15</a:t>
            </a:fld>
            <a:endParaRPr lang="en-US"/>
          </a:p>
        </p:txBody>
      </p:sp>
      <p:sp>
        <p:nvSpPr>
          <p:cNvPr id="13" name="TextBox 12">
            <a:extLst>
              <a:ext uri="{FF2B5EF4-FFF2-40B4-BE49-F238E27FC236}">
                <a16:creationId xmlns:a16="http://schemas.microsoft.com/office/drawing/2014/main" id="{D510B38A-E119-1479-31EE-AC04B0BEB37E}"/>
              </a:ext>
            </a:extLst>
          </p:cNvPr>
          <p:cNvSpPr txBox="1"/>
          <p:nvPr/>
        </p:nvSpPr>
        <p:spPr>
          <a:xfrm>
            <a:off x="1282017" y="2521059"/>
            <a:ext cx="9598212" cy="1815882"/>
          </a:xfrm>
          <a:prstGeom prst="rect">
            <a:avLst/>
          </a:prstGeom>
          <a:solidFill>
            <a:schemeClr val="bg1"/>
          </a:solidFill>
        </p:spPr>
        <p:txBody>
          <a:bodyPr wrap="square">
            <a:spAutoFit/>
          </a:bodyPr>
          <a:lstStyle/>
          <a:p>
            <a:r>
              <a:rPr lang="en-US" sz="2800" b="1" dirty="0"/>
              <a:t>Psalm 19:4-6</a:t>
            </a:r>
            <a:r>
              <a:rPr lang="en-US" sz="2800" dirty="0"/>
              <a:t> 4 …He has set a tabernacle for the sun, 5 which is like a bridegroom coming out of his chamber, and rejoices like a strong man to run its race. 6 Its rising is from one end of the heave, and its circuit to the other end…</a:t>
            </a:r>
            <a:endParaRPr lang="en-US" sz="2800" b="1" dirty="0"/>
          </a:p>
        </p:txBody>
      </p:sp>
      <p:sp>
        <p:nvSpPr>
          <p:cNvPr id="3" name="Rectangle 2">
            <a:extLst>
              <a:ext uri="{FF2B5EF4-FFF2-40B4-BE49-F238E27FC236}">
                <a16:creationId xmlns:a16="http://schemas.microsoft.com/office/drawing/2014/main" id="{B2BC5DDF-1C67-B58A-DB98-6FAD1B18B238}"/>
              </a:ext>
            </a:extLst>
          </p:cNvPr>
          <p:cNvSpPr/>
          <p:nvPr/>
        </p:nvSpPr>
        <p:spPr>
          <a:xfrm>
            <a:off x="1668225" y="5548200"/>
            <a:ext cx="8845786" cy="538422"/>
          </a:xfrm>
          <a:prstGeom prst="rect">
            <a:avLst/>
          </a:prstGeom>
          <a:solidFill>
            <a:srgbClr val="0062A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t>Key interpretative tool… consider the type of literature</a:t>
            </a:r>
          </a:p>
        </p:txBody>
      </p:sp>
    </p:spTree>
    <p:extLst>
      <p:ext uri="{BB962C8B-B14F-4D97-AF65-F5344CB8AC3E}">
        <p14:creationId xmlns:p14="http://schemas.microsoft.com/office/powerpoint/2010/main" val="1849416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A0A3E30-A895-2FCD-4B48-FC569CD12167}"/>
              </a:ext>
            </a:extLst>
          </p:cNvPr>
          <p:cNvSpPr txBox="1"/>
          <p:nvPr/>
        </p:nvSpPr>
        <p:spPr>
          <a:xfrm>
            <a:off x="924443" y="1580050"/>
            <a:ext cx="10364410" cy="3539430"/>
          </a:xfrm>
          <a:prstGeom prst="rect">
            <a:avLst/>
          </a:prstGeom>
          <a:solidFill>
            <a:schemeClr val="bg1"/>
          </a:solidFill>
        </p:spPr>
        <p:txBody>
          <a:bodyPr wrap="square">
            <a:spAutoFit/>
          </a:bodyPr>
          <a:lstStyle/>
          <a:p>
            <a:r>
              <a:rPr lang="en-US" sz="2800" b="1" dirty="0">
                <a:solidFill>
                  <a:schemeClr val="bg1"/>
                </a:solidFill>
              </a:rPr>
              <a:t>Isaiah 55:1,7-9 </a:t>
            </a:r>
            <a:r>
              <a:rPr lang="en-US" sz="2800" dirty="0">
                <a:solidFill>
                  <a:schemeClr val="bg1"/>
                </a:solidFill>
              </a:rPr>
              <a:t>“Ho! Everyone who thirsts,</a:t>
            </a:r>
          </a:p>
          <a:p>
            <a:r>
              <a:rPr lang="en-US" sz="2800" dirty="0">
                <a:solidFill>
                  <a:schemeClr val="bg1"/>
                </a:solidFill>
              </a:rPr>
              <a:t>Come to the waters… 7 Let the wicked forsake his way, And the unrighteous man his thoughts; Let him return to the Lord, And He will have mercy on him; And to our God, For He will abundantly pardon. </a:t>
            </a:r>
            <a:r>
              <a:rPr lang="en-US" sz="2800" b="1" dirty="0"/>
              <a:t>Isaiah 55:8-9 </a:t>
            </a:r>
            <a:r>
              <a:rPr lang="en-US" sz="2800" dirty="0"/>
              <a:t>8“For My thoughts are not your thoughts, Nor are your ways My ways,” says the Lord. 9 “For as the heavens are higher than the earth, So are My ways higher than your ways, And My thoughts than your thoughts.</a:t>
            </a:r>
          </a:p>
        </p:txBody>
      </p:sp>
      <p:sp>
        <p:nvSpPr>
          <p:cNvPr id="13" name="TextBox 12">
            <a:extLst>
              <a:ext uri="{FF2B5EF4-FFF2-40B4-BE49-F238E27FC236}">
                <a16:creationId xmlns:a16="http://schemas.microsoft.com/office/drawing/2014/main" id="{D510B38A-E119-1479-31EE-AC04B0BEB37E}"/>
              </a:ext>
            </a:extLst>
          </p:cNvPr>
          <p:cNvSpPr txBox="1"/>
          <p:nvPr/>
        </p:nvSpPr>
        <p:spPr>
          <a:xfrm>
            <a:off x="903146" y="1580050"/>
            <a:ext cx="10364410" cy="3539430"/>
          </a:xfrm>
          <a:prstGeom prst="rect">
            <a:avLst/>
          </a:prstGeom>
          <a:solidFill>
            <a:schemeClr val="bg1"/>
          </a:solidFill>
        </p:spPr>
        <p:txBody>
          <a:bodyPr wrap="square">
            <a:spAutoFit/>
          </a:bodyPr>
          <a:lstStyle/>
          <a:p>
            <a:r>
              <a:rPr lang="en-US" sz="2800" b="1" dirty="0"/>
              <a:t>Isaiah 55:1,7-9 </a:t>
            </a:r>
            <a:r>
              <a:rPr lang="en-US" sz="2800" dirty="0"/>
              <a:t>“Ho! Everyone who thirsts,</a:t>
            </a:r>
          </a:p>
          <a:p>
            <a:r>
              <a:rPr lang="en-US" sz="2800" dirty="0"/>
              <a:t>Come to the waters… 7 Let the wicked forsake his way, And the unrighteous man his thoughts; Let him return to the Lord, And He will have mercy on him; And to our God, For He will abundantly pardon. </a:t>
            </a:r>
            <a:r>
              <a:rPr lang="en-US" sz="2800" b="1" dirty="0">
                <a:highlight>
                  <a:srgbClr val="000080"/>
                </a:highlight>
              </a:rPr>
              <a:t>Isaiah 55:8-9 </a:t>
            </a:r>
            <a:r>
              <a:rPr lang="en-US" sz="2800" dirty="0">
                <a:highlight>
                  <a:srgbClr val="000080"/>
                </a:highlight>
              </a:rPr>
              <a:t>8“For My thoughts are not your thoughts, Nor are your ways My ways,” says the Lord. 9 “For as the heavens are higher than the earth, So are My ways higher than your ways, And My thoughts than your thoughts.</a:t>
            </a:r>
          </a:p>
        </p:txBody>
      </p:sp>
      <p:sp>
        <p:nvSpPr>
          <p:cNvPr id="2" name="Title 1">
            <a:extLst>
              <a:ext uri="{FF2B5EF4-FFF2-40B4-BE49-F238E27FC236}">
                <a16:creationId xmlns:a16="http://schemas.microsoft.com/office/drawing/2014/main" id="{C54AB996-94AB-5D02-C575-BC48AE3279B6}"/>
              </a:ext>
            </a:extLst>
          </p:cNvPr>
          <p:cNvSpPr>
            <a:spLocks noGrp="1"/>
          </p:cNvSpPr>
          <p:nvPr>
            <p:ph type="title"/>
          </p:nvPr>
        </p:nvSpPr>
        <p:spPr>
          <a:xfrm>
            <a:off x="913795" y="609600"/>
            <a:ext cx="10353762" cy="970450"/>
          </a:xfrm>
        </p:spPr>
        <p:txBody>
          <a:bodyPr>
            <a:normAutofit fontScale="90000"/>
          </a:bodyPr>
          <a:lstStyle/>
          <a:p>
            <a:r>
              <a:rPr lang="en-US" dirty="0"/>
              <a:t>How Do You Do What?</a:t>
            </a:r>
            <a:br>
              <a:rPr lang="en-US" dirty="0"/>
            </a:br>
            <a:r>
              <a:rPr lang="en-US" sz="2000" dirty="0"/>
              <a:t>(practice session)</a:t>
            </a:r>
          </a:p>
        </p:txBody>
      </p:sp>
      <p:sp>
        <p:nvSpPr>
          <p:cNvPr id="4" name="Date Placeholder 3">
            <a:extLst>
              <a:ext uri="{FF2B5EF4-FFF2-40B4-BE49-F238E27FC236}">
                <a16:creationId xmlns:a16="http://schemas.microsoft.com/office/drawing/2014/main" id="{4C4FFAFC-FA6B-4EDE-0D0E-1D9798297531}"/>
              </a:ext>
            </a:extLst>
          </p:cNvPr>
          <p:cNvSpPr>
            <a:spLocks noGrp="1"/>
          </p:cNvSpPr>
          <p:nvPr>
            <p:ph type="dt" sz="half" idx="10"/>
          </p:nvPr>
        </p:nvSpPr>
        <p:spPr>
          <a:xfrm>
            <a:off x="7678736" y="6247259"/>
            <a:ext cx="2743200" cy="365125"/>
          </a:xfrm>
        </p:spPr>
        <p:txBody>
          <a:bodyPr/>
          <a:lstStyle/>
          <a:p>
            <a:fld id="{F8CC38E2-7A01-406E-871D-E765467E7D7E}" type="datetime1">
              <a:rPr lang="en-US" smtClean="0"/>
              <a:pPr/>
              <a:t>6/2/2024</a:t>
            </a:fld>
            <a:endParaRPr lang="en-US"/>
          </a:p>
        </p:txBody>
      </p:sp>
      <p:sp>
        <p:nvSpPr>
          <p:cNvPr id="5" name="Footer Placeholder 4">
            <a:extLst>
              <a:ext uri="{FF2B5EF4-FFF2-40B4-BE49-F238E27FC236}">
                <a16:creationId xmlns:a16="http://schemas.microsoft.com/office/drawing/2014/main" id="{0329008C-359C-A72F-AFBA-2232D9899765}"/>
              </a:ext>
            </a:extLst>
          </p:cNvPr>
          <p:cNvSpPr>
            <a:spLocks noGrp="1"/>
          </p:cNvSpPr>
          <p:nvPr>
            <p:ph type="ftr" sz="quarter" idx="11"/>
          </p:nvPr>
        </p:nvSpPr>
        <p:spPr>
          <a:xfrm>
            <a:off x="913795" y="6247259"/>
            <a:ext cx="6672865" cy="365125"/>
          </a:xfrm>
        </p:spPr>
        <p:txBody>
          <a:bodyPr/>
          <a:lstStyle/>
          <a:p>
            <a:r>
              <a:rPr lang="en-US"/>
              <a:t>Tim Munther – Pine Valley 2024 – Rooted in Him</a:t>
            </a:r>
            <a:endParaRPr lang="en-US" dirty="0"/>
          </a:p>
        </p:txBody>
      </p:sp>
      <p:sp>
        <p:nvSpPr>
          <p:cNvPr id="6" name="Slide Number Placeholder 5">
            <a:extLst>
              <a:ext uri="{FF2B5EF4-FFF2-40B4-BE49-F238E27FC236}">
                <a16:creationId xmlns:a16="http://schemas.microsoft.com/office/drawing/2014/main" id="{C695F4C6-71A7-96CF-EF9D-F917E7752AE4}"/>
              </a:ext>
            </a:extLst>
          </p:cNvPr>
          <p:cNvSpPr>
            <a:spLocks noGrp="1"/>
          </p:cNvSpPr>
          <p:nvPr>
            <p:ph type="sldNum" sz="quarter" idx="12"/>
          </p:nvPr>
        </p:nvSpPr>
        <p:spPr>
          <a:xfrm>
            <a:off x="10514011" y="6247259"/>
            <a:ext cx="753545" cy="365125"/>
          </a:xfrm>
        </p:spPr>
        <p:txBody>
          <a:bodyPr/>
          <a:lstStyle/>
          <a:p>
            <a:fld id="{2AF95F50-2E7B-40D5-BAE8-2FDBAC6811C8}" type="slidenum">
              <a:rPr lang="en-US" smtClean="0"/>
              <a:pPr/>
              <a:t>16</a:t>
            </a:fld>
            <a:endParaRPr lang="en-US"/>
          </a:p>
        </p:txBody>
      </p:sp>
      <p:sp>
        <p:nvSpPr>
          <p:cNvPr id="8" name="Rectangle 7">
            <a:extLst>
              <a:ext uri="{FF2B5EF4-FFF2-40B4-BE49-F238E27FC236}">
                <a16:creationId xmlns:a16="http://schemas.microsoft.com/office/drawing/2014/main" id="{356949DC-DB55-673D-7FB4-8AF0C9904529}"/>
              </a:ext>
            </a:extLst>
          </p:cNvPr>
          <p:cNvSpPr/>
          <p:nvPr/>
        </p:nvSpPr>
        <p:spPr>
          <a:xfrm>
            <a:off x="1362582" y="1922572"/>
            <a:ext cx="10141409" cy="2216291"/>
          </a:xfrm>
          <a:prstGeom prst="rect">
            <a:avLst/>
          </a:prstGeom>
          <a:solidFill>
            <a:srgbClr val="BC451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b="1" kern="0" dirty="0">
                <a:solidFill>
                  <a:schemeClr val="tx1"/>
                </a:solidFill>
                <a:latin typeface="Arial" panose="020B0604020202020204" pitchFamily="34" charset="0"/>
                <a:cs typeface="Times New Roman" panose="02020603050405020304" pitchFamily="18" charset="0"/>
              </a:rPr>
              <a:t>Psalm 103:10 </a:t>
            </a:r>
            <a:r>
              <a:rPr lang="en-US" sz="3200" kern="0" dirty="0">
                <a:solidFill>
                  <a:schemeClr val="tx1"/>
                </a:solidFill>
                <a:latin typeface="Arial" panose="020B0604020202020204" pitchFamily="34" charset="0"/>
                <a:cs typeface="Times New Roman" panose="02020603050405020304" pitchFamily="18" charset="0"/>
              </a:rPr>
              <a:t>He has not dealt with us according to our sins, Nor punished us according to our iniquities. 11 </a:t>
            </a:r>
            <a:r>
              <a:rPr lang="en-US" sz="3200" b="1" kern="0" dirty="0">
                <a:solidFill>
                  <a:schemeClr val="tx1"/>
                </a:solidFill>
                <a:latin typeface="Arial" panose="020B0604020202020204" pitchFamily="34" charset="0"/>
                <a:cs typeface="Times New Roman" panose="02020603050405020304" pitchFamily="18" charset="0"/>
              </a:rPr>
              <a:t>For as the heavens are high above the earth</a:t>
            </a:r>
            <a:r>
              <a:rPr lang="en-US" sz="3200" kern="0" dirty="0">
                <a:solidFill>
                  <a:schemeClr val="tx1"/>
                </a:solidFill>
                <a:latin typeface="Arial" panose="020B0604020202020204" pitchFamily="34" charset="0"/>
                <a:cs typeface="Times New Roman" panose="02020603050405020304" pitchFamily="18" charset="0"/>
              </a:rPr>
              <a:t>, So great is His mercy toward those who fear Him.</a:t>
            </a:r>
          </a:p>
        </p:txBody>
      </p:sp>
      <p:sp>
        <p:nvSpPr>
          <p:cNvPr id="9" name="Rectangle 8">
            <a:extLst>
              <a:ext uri="{FF2B5EF4-FFF2-40B4-BE49-F238E27FC236}">
                <a16:creationId xmlns:a16="http://schemas.microsoft.com/office/drawing/2014/main" id="{2D38DC24-6CEB-69CA-8466-6BB6B506829A}"/>
              </a:ext>
            </a:extLst>
          </p:cNvPr>
          <p:cNvSpPr/>
          <p:nvPr/>
        </p:nvSpPr>
        <p:spPr>
          <a:xfrm>
            <a:off x="1506942" y="2710963"/>
            <a:ext cx="8914994" cy="1282302"/>
          </a:xfrm>
          <a:prstGeom prst="rect">
            <a:avLst/>
          </a:prstGeom>
          <a:solidFill>
            <a:srgbClr val="0066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b="1" kern="0" dirty="0">
                <a:solidFill>
                  <a:schemeClr val="tx1"/>
                </a:solidFill>
                <a:latin typeface="Arial" panose="020B0604020202020204" pitchFamily="34" charset="0"/>
                <a:cs typeface="Times New Roman" panose="02020603050405020304" pitchFamily="18" charset="0"/>
              </a:rPr>
              <a:t>Psalm 57:10 </a:t>
            </a:r>
            <a:r>
              <a:rPr lang="en-US" sz="3200" kern="0" dirty="0">
                <a:solidFill>
                  <a:schemeClr val="tx1"/>
                </a:solidFill>
                <a:latin typeface="Arial" panose="020B0604020202020204" pitchFamily="34" charset="0"/>
                <a:cs typeface="Times New Roman" panose="02020603050405020304" pitchFamily="18" charset="0"/>
              </a:rPr>
              <a:t>For Your mercy reaches unto the heavens, And Your truth unto the clouds.</a:t>
            </a:r>
          </a:p>
        </p:txBody>
      </p:sp>
      <p:sp>
        <p:nvSpPr>
          <p:cNvPr id="10" name="Rectangle 9">
            <a:extLst>
              <a:ext uri="{FF2B5EF4-FFF2-40B4-BE49-F238E27FC236}">
                <a16:creationId xmlns:a16="http://schemas.microsoft.com/office/drawing/2014/main" id="{E01DB371-DC17-D1C7-750E-960C75A7BC7F}"/>
              </a:ext>
            </a:extLst>
          </p:cNvPr>
          <p:cNvSpPr/>
          <p:nvPr/>
        </p:nvSpPr>
        <p:spPr>
          <a:xfrm>
            <a:off x="1153317" y="5198305"/>
            <a:ext cx="9906661" cy="970129"/>
          </a:xfrm>
          <a:prstGeom prst="rect">
            <a:avLst/>
          </a:prstGeom>
          <a:solidFill>
            <a:srgbClr val="0062A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t>Key interpretative tool… understand within immediate context and compare to other passages that use similar phrases</a:t>
            </a:r>
          </a:p>
        </p:txBody>
      </p:sp>
    </p:spTree>
    <p:extLst>
      <p:ext uri="{BB962C8B-B14F-4D97-AF65-F5344CB8AC3E}">
        <p14:creationId xmlns:p14="http://schemas.microsoft.com/office/powerpoint/2010/main" val="4036912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544547-C24E-7E27-E15C-2C46F604DBDA}"/>
              </a:ext>
            </a:extLst>
          </p:cNvPr>
          <p:cNvSpPr txBox="1"/>
          <p:nvPr/>
        </p:nvSpPr>
        <p:spPr>
          <a:xfrm>
            <a:off x="281271" y="1580049"/>
            <a:ext cx="11751072" cy="4401205"/>
          </a:xfrm>
          <a:prstGeom prst="rect">
            <a:avLst/>
          </a:prstGeom>
          <a:solidFill>
            <a:schemeClr val="bg1"/>
          </a:solidFill>
        </p:spPr>
        <p:txBody>
          <a:bodyPr wrap="square">
            <a:spAutoFit/>
          </a:bodyPr>
          <a:lstStyle/>
          <a:p>
            <a:r>
              <a:rPr lang="en-US" sz="2800" b="1" dirty="0">
                <a:solidFill>
                  <a:schemeClr val="bg1"/>
                </a:solidFill>
              </a:rPr>
              <a:t>1 Corinthians 2:6-10 </a:t>
            </a:r>
            <a:r>
              <a:rPr lang="en-US" sz="2800" dirty="0">
                <a:solidFill>
                  <a:schemeClr val="bg1"/>
                </a:solidFill>
              </a:rPr>
              <a:t>6 However, we speak wisdom among those who are mature, yet not the wisdom of this age, nor of the rulers of this age, who are coming to nothing. 7 But we speak the wisdom of God in a mystery, the hidden wisdom which God ordained before the ages for our glory, 8 which none of the rulers of this age knew; for had they known, they would not have crucified the Lord of glory. </a:t>
            </a:r>
            <a:r>
              <a:rPr lang="en-US" sz="2800" b="1" dirty="0"/>
              <a:t>1 Corinthians 2:9</a:t>
            </a:r>
            <a:r>
              <a:rPr lang="en-US" sz="2800" dirty="0"/>
              <a:t> But as it is written: “Eye has not seen, nor ear heard, Nor have entered into the heart of man The things which God has prepared for those who love Him.” </a:t>
            </a:r>
            <a:r>
              <a:rPr lang="en-US" sz="2800" dirty="0">
                <a:solidFill>
                  <a:schemeClr val="bg1"/>
                </a:solidFill>
              </a:rPr>
              <a:t>10 But God has revealed them to us through His Spirit. For the Spirit searches all things, yes, the deep things of God.</a:t>
            </a:r>
          </a:p>
        </p:txBody>
      </p:sp>
      <p:sp>
        <p:nvSpPr>
          <p:cNvPr id="13" name="TextBox 12">
            <a:extLst>
              <a:ext uri="{FF2B5EF4-FFF2-40B4-BE49-F238E27FC236}">
                <a16:creationId xmlns:a16="http://schemas.microsoft.com/office/drawing/2014/main" id="{D510B38A-E119-1479-31EE-AC04B0BEB37E}"/>
              </a:ext>
            </a:extLst>
          </p:cNvPr>
          <p:cNvSpPr txBox="1"/>
          <p:nvPr/>
        </p:nvSpPr>
        <p:spPr>
          <a:xfrm>
            <a:off x="281271" y="1580050"/>
            <a:ext cx="11751072" cy="4401205"/>
          </a:xfrm>
          <a:prstGeom prst="rect">
            <a:avLst/>
          </a:prstGeom>
          <a:solidFill>
            <a:schemeClr val="bg1"/>
          </a:solidFill>
        </p:spPr>
        <p:txBody>
          <a:bodyPr wrap="square">
            <a:spAutoFit/>
          </a:bodyPr>
          <a:lstStyle/>
          <a:p>
            <a:r>
              <a:rPr lang="en-US" sz="2800" b="1" dirty="0"/>
              <a:t>1 Corinthians 2:6-10 </a:t>
            </a:r>
            <a:r>
              <a:rPr lang="en-US" sz="2800" dirty="0"/>
              <a:t>6 However, we speak wisdom among those who are mature, yet not the wisdom of this age, nor of the rulers of this age, who are coming to nothing. 7 But we speak the wisdom of God in a mystery, the hidden wisdom which God ordained before the ages for our glory, 8 which none of the rulers of this age knew; for had they known, they would not have crucified the Lord of glory. </a:t>
            </a:r>
            <a:r>
              <a:rPr lang="en-US" sz="2800" b="1" dirty="0">
                <a:highlight>
                  <a:srgbClr val="000080"/>
                </a:highlight>
              </a:rPr>
              <a:t>1 Corinthians 2:9</a:t>
            </a:r>
            <a:r>
              <a:rPr lang="en-US" sz="2800" dirty="0">
                <a:highlight>
                  <a:srgbClr val="000080"/>
                </a:highlight>
              </a:rPr>
              <a:t> But as it is written: “Eye has not seen, nor ear heard, Nor have entered into the heart of man The things which God has prepared for those who love Him.” </a:t>
            </a:r>
            <a:r>
              <a:rPr lang="en-US" sz="2800" dirty="0"/>
              <a:t>10 But God has revealed them to us through His Spirit. For the Spirit searches all things, yes, the deep things of God.</a:t>
            </a:r>
          </a:p>
        </p:txBody>
      </p:sp>
      <p:sp>
        <p:nvSpPr>
          <p:cNvPr id="2" name="Title 1">
            <a:extLst>
              <a:ext uri="{FF2B5EF4-FFF2-40B4-BE49-F238E27FC236}">
                <a16:creationId xmlns:a16="http://schemas.microsoft.com/office/drawing/2014/main" id="{C54AB996-94AB-5D02-C575-BC48AE3279B6}"/>
              </a:ext>
            </a:extLst>
          </p:cNvPr>
          <p:cNvSpPr>
            <a:spLocks noGrp="1"/>
          </p:cNvSpPr>
          <p:nvPr>
            <p:ph type="title"/>
          </p:nvPr>
        </p:nvSpPr>
        <p:spPr>
          <a:xfrm>
            <a:off x="913795" y="609600"/>
            <a:ext cx="10353762" cy="970450"/>
          </a:xfrm>
        </p:spPr>
        <p:txBody>
          <a:bodyPr>
            <a:normAutofit fontScale="90000"/>
          </a:bodyPr>
          <a:lstStyle/>
          <a:p>
            <a:r>
              <a:rPr lang="en-US" dirty="0"/>
              <a:t>How Do You Do What?</a:t>
            </a:r>
            <a:br>
              <a:rPr lang="en-US" dirty="0"/>
            </a:br>
            <a:r>
              <a:rPr lang="en-US" sz="2000" dirty="0"/>
              <a:t>(practice session)</a:t>
            </a:r>
          </a:p>
        </p:txBody>
      </p:sp>
      <p:sp>
        <p:nvSpPr>
          <p:cNvPr id="4" name="Date Placeholder 3">
            <a:extLst>
              <a:ext uri="{FF2B5EF4-FFF2-40B4-BE49-F238E27FC236}">
                <a16:creationId xmlns:a16="http://schemas.microsoft.com/office/drawing/2014/main" id="{4C4FFAFC-FA6B-4EDE-0D0E-1D9798297531}"/>
              </a:ext>
            </a:extLst>
          </p:cNvPr>
          <p:cNvSpPr>
            <a:spLocks noGrp="1"/>
          </p:cNvSpPr>
          <p:nvPr>
            <p:ph type="dt" sz="half" idx="10"/>
          </p:nvPr>
        </p:nvSpPr>
        <p:spPr>
          <a:xfrm>
            <a:off x="7678736" y="6247259"/>
            <a:ext cx="2743200" cy="365125"/>
          </a:xfrm>
        </p:spPr>
        <p:txBody>
          <a:bodyPr/>
          <a:lstStyle/>
          <a:p>
            <a:fld id="{F8CC38E2-7A01-406E-871D-E765467E7D7E}" type="datetime1">
              <a:rPr lang="en-US" smtClean="0"/>
              <a:pPr/>
              <a:t>6/2/2024</a:t>
            </a:fld>
            <a:endParaRPr lang="en-US"/>
          </a:p>
        </p:txBody>
      </p:sp>
      <p:sp>
        <p:nvSpPr>
          <p:cNvPr id="5" name="Footer Placeholder 4">
            <a:extLst>
              <a:ext uri="{FF2B5EF4-FFF2-40B4-BE49-F238E27FC236}">
                <a16:creationId xmlns:a16="http://schemas.microsoft.com/office/drawing/2014/main" id="{0329008C-359C-A72F-AFBA-2232D9899765}"/>
              </a:ext>
            </a:extLst>
          </p:cNvPr>
          <p:cNvSpPr>
            <a:spLocks noGrp="1"/>
          </p:cNvSpPr>
          <p:nvPr>
            <p:ph type="ftr" sz="quarter" idx="11"/>
          </p:nvPr>
        </p:nvSpPr>
        <p:spPr>
          <a:xfrm>
            <a:off x="913795" y="6247259"/>
            <a:ext cx="6672865" cy="365125"/>
          </a:xfrm>
        </p:spPr>
        <p:txBody>
          <a:bodyPr/>
          <a:lstStyle/>
          <a:p>
            <a:r>
              <a:rPr lang="en-US"/>
              <a:t>Tim Munther – Pine Valley 2024 – Rooted in Him</a:t>
            </a:r>
            <a:endParaRPr lang="en-US" dirty="0"/>
          </a:p>
        </p:txBody>
      </p:sp>
      <p:sp>
        <p:nvSpPr>
          <p:cNvPr id="6" name="Slide Number Placeholder 5">
            <a:extLst>
              <a:ext uri="{FF2B5EF4-FFF2-40B4-BE49-F238E27FC236}">
                <a16:creationId xmlns:a16="http://schemas.microsoft.com/office/drawing/2014/main" id="{C695F4C6-71A7-96CF-EF9D-F917E7752AE4}"/>
              </a:ext>
            </a:extLst>
          </p:cNvPr>
          <p:cNvSpPr>
            <a:spLocks noGrp="1"/>
          </p:cNvSpPr>
          <p:nvPr>
            <p:ph type="sldNum" sz="quarter" idx="12"/>
          </p:nvPr>
        </p:nvSpPr>
        <p:spPr>
          <a:xfrm>
            <a:off x="10514011" y="6247259"/>
            <a:ext cx="753545" cy="365125"/>
          </a:xfrm>
        </p:spPr>
        <p:txBody>
          <a:bodyPr/>
          <a:lstStyle/>
          <a:p>
            <a:fld id="{2AF95F50-2E7B-40D5-BAE8-2FDBAC6811C8}" type="slidenum">
              <a:rPr lang="en-US" smtClean="0"/>
              <a:pPr/>
              <a:t>17</a:t>
            </a:fld>
            <a:endParaRPr lang="en-US"/>
          </a:p>
        </p:txBody>
      </p:sp>
      <p:sp>
        <p:nvSpPr>
          <p:cNvPr id="8" name="Rectangle 7">
            <a:extLst>
              <a:ext uri="{FF2B5EF4-FFF2-40B4-BE49-F238E27FC236}">
                <a16:creationId xmlns:a16="http://schemas.microsoft.com/office/drawing/2014/main" id="{6F17851F-3C3D-1D68-6E6E-AF47DB5E98F2}"/>
              </a:ext>
            </a:extLst>
          </p:cNvPr>
          <p:cNvSpPr/>
          <p:nvPr/>
        </p:nvSpPr>
        <p:spPr>
          <a:xfrm>
            <a:off x="1019971" y="2409086"/>
            <a:ext cx="10141409" cy="2039828"/>
          </a:xfrm>
          <a:prstGeom prst="rect">
            <a:avLst/>
          </a:prstGeom>
          <a:solidFill>
            <a:srgbClr val="BC451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b="1" kern="0" dirty="0">
                <a:solidFill>
                  <a:schemeClr val="tx1"/>
                </a:solidFill>
                <a:latin typeface="Arial" panose="020B0604020202020204" pitchFamily="34" charset="0"/>
                <a:cs typeface="Times New Roman" panose="02020603050405020304" pitchFamily="18" charset="0"/>
              </a:rPr>
              <a:t>Isaiah 64:4 </a:t>
            </a:r>
            <a:r>
              <a:rPr lang="en-US" sz="3200" kern="0" dirty="0">
                <a:solidFill>
                  <a:schemeClr val="tx1"/>
                </a:solidFill>
                <a:latin typeface="Arial" panose="020B0604020202020204" pitchFamily="34" charset="0"/>
                <a:cs typeface="Times New Roman" panose="02020603050405020304" pitchFamily="18" charset="0"/>
              </a:rPr>
              <a:t>For since the beginning of the world Men have not heard nor perceived by the ear, Nor has the eye seen any God besides You, Who acts for the one who waits for Him.</a:t>
            </a:r>
          </a:p>
        </p:txBody>
      </p:sp>
      <p:sp>
        <p:nvSpPr>
          <p:cNvPr id="9" name="Rectangle 8">
            <a:extLst>
              <a:ext uri="{FF2B5EF4-FFF2-40B4-BE49-F238E27FC236}">
                <a16:creationId xmlns:a16="http://schemas.microsoft.com/office/drawing/2014/main" id="{38FE5E55-33B8-661A-4C53-ADD1E8D32530}"/>
              </a:ext>
            </a:extLst>
          </p:cNvPr>
          <p:cNvSpPr/>
          <p:nvPr/>
        </p:nvSpPr>
        <p:spPr>
          <a:xfrm>
            <a:off x="2105899" y="5277950"/>
            <a:ext cx="7589643" cy="969308"/>
          </a:xfrm>
          <a:prstGeom prst="rect">
            <a:avLst/>
          </a:prstGeom>
          <a:solidFill>
            <a:srgbClr val="0062A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t>Key interpretative tool… look up OT references and understand immediate context</a:t>
            </a:r>
          </a:p>
        </p:txBody>
      </p:sp>
    </p:spTree>
    <p:extLst>
      <p:ext uri="{BB962C8B-B14F-4D97-AF65-F5344CB8AC3E}">
        <p14:creationId xmlns:p14="http://schemas.microsoft.com/office/powerpoint/2010/main" val="2386738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B989D68-7C1B-B571-79BA-67DDF148754A}"/>
              </a:ext>
            </a:extLst>
          </p:cNvPr>
          <p:cNvSpPr txBox="1"/>
          <p:nvPr/>
        </p:nvSpPr>
        <p:spPr>
          <a:xfrm>
            <a:off x="481360" y="2020362"/>
            <a:ext cx="11238806" cy="3785652"/>
          </a:xfrm>
          <a:prstGeom prst="rect">
            <a:avLst/>
          </a:prstGeom>
          <a:solidFill>
            <a:schemeClr val="bg1"/>
          </a:solidFill>
        </p:spPr>
        <p:txBody>
          <a:bodyPr wrap="square">
            <a:spAutoFit/>
          </a:bodyPr>
          <a:lstStyle/>
          <a:p>
            <a:r>
              <a:rPr lang="en-US" sz="2400" b="1" dirty="0">
                <a:solidFill>
                  <a:schemeClr val="bg1"/>
                </a:solidFill>
              </a:rPr>
              <a:t>Matthew 6:19-24 </a:t>
            </a:r>
            <a:r>
              <a:rPr lang="en-US" sz="2400" dirty="0">
                <a:solidFill>
                  <a:schemeClr val="bg1"/>
                </a:solidFill>
              </a:rPr>
              <a:t>19 Lay not up for yourselves treasures upon earth, where moth and rust doth corrupt, and where thieves break through and steal: 20 But lay up for yourselves treasures in heaven, where neither moth nor rust doth corrupt, and where thieves do not break through nor steal: 21 For where your treasure is, there will your heart be also. </a:t>
            </a:r>
            <a:r>
              <a:rPr lang="en-US" sz="2400" b="1" dirty="0"/>
              <a:t>Matthew 6:22-23 </a:t>
            </a:r>
            <a:r>
              <a:rPr lang="en-US" sz="2400" dirty="0"/>
              <a:t>23 The light of the body is the eye: if therefore thine eye be single, thy whole body shall be full of light. 23 But if thine eye be evil, thy whole body shall be full of darkness. If therefore the light that is in thee be darkness, how great is that darkness! </a:t>
            </a:r>
            <a:r>
              <a:rPr lang="en-US" sz="2400" dirty="0">
                <a:solidFill>
                  <a:schemeClr val="bg1"/>
                </a:solidFill>
              </a:rPr>
              <a:t>24 No man can serve two masters: for either he will hate the one, and love the other; or else he will hold to the one, and despise the other. Ye cannot serve God and mammon.</a:t>
            </a:r>
          </a:p>
        </p:txBody>
      </p:sp>
      <p:sp>
        <p:nvSpPr>
          <p:cNvPr id="13" name="TextBox 12">
            <a:extLst>
              <a:ext uri="{FF2B5EF4-FFF2-40B4-BE49-F238E27FC236}">
                <a16:creationId xmlns:a16="http://schemas.microsoft.com/office/drawing/2014/main" id="{D510B38A-E119-1479-31EE-AC04B0BEB37E}"/>
              </a:ext>
            </a:extLst>
          </p:cNvPr>
          <p:cNvSpPr txBox="1"/>
          <p:nvPr/>
        </p:nvSpPr>
        <p:spPr>
          <a:xfrm>
            <a:off x="471834" y="2020362"/>
            <a:ext cx="11238806" cy="3785652"/>
          </a:xfrm>
          <a:prstGeom prst="rect">
            <a:avLst/>
          </a:prstGeom>
          <a:solidFill>
            <a:schemeClr val="bg1"/>
          </a:solidFill>
        </p:spPr>
        <p:txBody>
          <a:bodyPr wrap="square">
            <a:spAutoFit/>
          </a:bodyPr>
          <a:lstStyle/>
          <a:p>
            <a:r>
              <a:rPr lang="en-US" sz="2400" b="1" dirty="0"/>
              <a:t>Matthew 6:19-24 </a:t>
            </a:r>
            <a:r>
              <a:rPr lang="en-US" sz="2400" dirty="0"/>
              <a:t>19 Lay not up for yourselves treasures upon earth, where moth and rust doth corrupt, and where thieves break through and steal: 20 But lay up for yourselves treasures in heaven, where neither moth nor rust doth corrupt, and where thieves do not break through nor steal: 21 For where your treasure is, there will your heart be also. </a:t>
            </a:r>
            <a:r>
              <a:rPr lang="en-US" sz="2400" b="1" dirty="0">
                <a:highlight>
                  <a:srgbClr val="000080"/>
                </a:highlight>
              </a:rPr>
              <a:t>Matthew 6:22-23 </a:t>
            </a:r>
            <a:r>
              <a:rPr lang="en-US" sz="2400" dirty="0">
                <a:highlight>
                  <a:srgbClr val="000080"/>
                </a:highlight>
              </a:rPr>
              <a:t>23 The light of the body is the eye: if therefore thine eye be single, thy whole body shall be full of light. 23 But if thine eye be evil, thy whole body shall be full of darkness. If therefore the light that is in thee be darkness, how great is that darkness! </a:t>
            </a:r>
            <a:r>
              <a:rPr lang="en-US" sz="2400" dirty="0"/>
              <a:t>24 No man can serve two masters: for either he will hate the one, and love the other; or else he will hold to the one, and despise the other. Ye cannot serve God and mammon.</a:t>
            </a:r>
          </a:p>
        </p:txBody>
      </p:sp>
      <p:sp>
        <p:nvSpPr>
          <p:cNvPr id="2" name="Title 1">
            <a:extLst>
              <a:ext uri="{FF2B5EF4-FFF2-40B4-BE49-F238E27FC236}">
                <a16:creationId xmlns:a16="http://schemas.microsoft.com/office/drawing/2014/main" id="{C54AB996-94AB-5D02-C575-BC48AE3279B6}"/>
              </a:ext>
            </a:extLst>
          </p:cNvPr>
          <p:cNvSpPr>
            <a:spLocks noGrp="1"/>
          </p:cNvSpPr>
          <p:nvPr>
            <p:ph type="title"/>
          </p:nvPr>
        </p:nvSpPr>
        <p:spPr>
          <a:xfrm>
            <a:off x="913795" y="609600"/>
            <a:ext cx="10353762" cy="970450"/>
          </a:xfrm>
        </p:spPr>
        <p:txBody>
          <a:bodyPr>
            <a:normAutofit fontScale="90000"/>
          </a:bodyPr>
          <a:lstStyle/>
          <a:p>
            <a:r>
              <a:rPr lang="en-US" dirty="0"/>
              <a:t>How Do You Do What?</a:t>
            </a:r>
            <a:br>
              <a:rPr lang="en-US" dirty="0"/>
            </a:br>
            <a:r>
              <a:rPr lang="en-US" sz="2000" dirty="0"/>
              <a:t>(practice session)</a:t>
            </a:r>
          </a:p>
        </p:txBody>
      </p:sp>
      <p:sp>
        <p:nvSpPr>
          <p:cNvPr id="4" name="Date Placeholder 3">
            <a:extLst>
              <a:ext uri="{FF2B5EF4-FFF2-40B4-BE49-F238E27FC236}">
                <a16:creationId xmlns:a16="http://schemas.microsoft.com/office/drawing/2014/main" id="{4C4FFAFC-FA6B-4EDE-0D0E-1D9798297531}"/>
              </a:ext>
            </a:extLst>
          </p:cNvPr>
          <p:cNvSpPr>
            <a:spLocks noGrp="1"/>
          </p:cNvSpPr>
          <p:nvPr>
            <p:ph type="dt" sz="half" idx="10"/>
          </p:nvPr>
        </p:nvSpPr>
        <p:spPr>
          <a:xfrm>
            <a:off x="7678736" y="6247259"/>
            <a:ext cx="2743200" cy="365125"/>
          </a:xfrm>
        </p:spPr>
        <p:txBody>
          <a:bodyPr/>
          <a:lstStyle/>
          <a:p>
            <a:fld id="{F8CC38E2-7A01-406E-871D-E765467E7D7E}" type="datetime1">
              <a:rPr lang="en-US" smtClean="0"/>
              <a:pPr/>
              <a:t>6/2/2024</a:t>
            </a:fld>
            <a:endParaRPr lang="en-US"/>
          </a:p>
        </p:txBody>
      </p:sp>
      <p:sp>
        <p:nvSpPr>
          <p:cNvPr id="5" name="Footer Placeholder 4">
            <a:extLst>
              <a:ext uri="{FF2B5EF4-FFF2-40B4-BE49-F238E27FC236}">
                <a16:creationId xmlns:a16="http://schemas.microsoft.com/office/drawing/2014/main" id="{0329008C-359C-A72F-AFBA-2232D9899765}"/>
              </a:ext>
            </a:extLst>
          </p:cNvPr>
          <p:cNvSpPr>
            <a:spLocks noGrp="1"/>
          </p:cNvSpPr>
          <p:nvPr>
            <p:ph type="ftr" sz="quarter" idx="11"/>
          </p:nvPr>
        </p:nvSpPr>
        <p:spPr>
          <a:xfrm>
            <a:off x="913795" y="6247259"/>
            <a:ext cx="6672865" cy="365125"/>
          </a:xfrm>
        </p:spPr>
        <p:txBody>
          <a:bodyPr/>
          <a:lstStyle/>
          <a:p>
            <a:r>
              <a:rPr lang="en-US"/>
              <a:t>Tim Munther – Pine Valley 2024 – Rooted in Him</a:t>
            </a:r>
            <a:endParaRPr lang="en-US" dirty="0"/>
          </a:p>
        </p:txBody>
      </p:sp>
      <p:sp>
        <p:nvSpPr>
          <p:cNvPr id="6" name="Slide Number Placeholder 5">
            <a:extLst>
              <a:ext uri="{FF2B5EF4-FFF2-40B4-BE49-F238E27FC236}">
                <a16:creationId xmlns:a16="http://schemas.microsoft.com/office/drawing/2014/main" id="{C695F4C6-71A7-96CF-EF9D-F917E7752AE4}"/>
              </a:ext>
            </a:extLst>
          </p:cNvPr>
          <p:cNvSpPr>
            <a:spLocks noGrp="1"/>
          </p:cNvSpPr>
          <p:nvPr>
            <p:ph type="sldNum" sz="quarter" idx="12"/>
          </p:nvPr>
        </p:nvSpPr>
        <p:spPr>
          <a:xfrm>
            <a:off x="10514011" y="6247259"/>
            <a:ext cx="753545" cy="365125"/>
          </a:xfrm>
        </p:spPr>
        <p:txBody>
          <a:bodyPr/>
          <a:lstStyle/>
          <a:p>
            <a:fld id="{2AF95F50-2E7B-40D5-BAE8-2FDBAC6811C8}" type="slidenum">
              <a:rPr lang="en-US" smtClean="0"/>
              <a:pPr/>
              <a:t>18</a:t>
            </a:fld>
            <a:endParaRPr lang="en-US"/>
          </a:p>
        </p:txBody>
      </p:sp>
      <p:sp>
        <p:nvSpPr>
          <p:cNvPr id="8" name="Rectangle 7">
            <a:extLst>
              <a:ext uri="{FF2B5EF4-FFF2-40B4-BE49-F238E27FC236}">
                <a16:creationId xmlns:a16="http://schemas.microsoft.com/office/drawing/2014/main" id="{2C3CC594-C5B1-086A-3D8C-BAA5CF517A0E}"/>
              </a:ext>
            </a:extLst>
          </p:cNvPr>
          <p:cNvSpPr/>
          <p:nvPr/>
        </p:nvSpPr>
        <p:spPr>
          <a:xfrm>
            <a:off x="913795" y="2761547"/>
            <a:ext cx="10141409" cy="2303281"/>
          </a:xfrm>
          <a:prstGeom prst="rect">
            <a:avLst/>
          </a:prstGeom>
          <a:solidFill>
            <a:srgbClr val="0062A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b="1" kern="0" dirty="0">
                <a:solidFill>
                  <a:schemeClr val="tx1"/>
                </a:solidFill>
                <a:latin typeface="Arial" panose="020B0604020202020204" pitchFamily="34" charset="0"/>
                <a:cs typeface="Times New Roman" panose="02020603050405020304" pitchFamily="18" charset="0"/>
              </a:rPr>
              <a:t>Matthew 20:14-15 </a:t>
            </a:r>
            <a:r>
              <a:rPr lang="en-US" sz="3200" kern="0" dirty="0">
                <a:solidFill>
                  <a:schemeClr val="tx1"/>
                </a:solidFill>
                <a:latin typeface="Arial" panose="020B0604020202020204" pitchFamily="34" charset="0"/>
                <a:cs typeface="Times New Roman" panose="02020603050405020304" pitchFamily="18" charset="0"/>
              </a:rPr>
              <a:t>14 Take what is yours and go your way. I wish to give to this last man the same as to you. 15 Is it not lawful for me to do what I wish with my own things? </a:t>
            </a:r>
            <a:r>
              <a:rPr lang="en-US" sz="3200" b="1" kern="0" dirty="0">
                <a:solidFill>
                  <a:schemeClr val="tx1"/>
                </a:solidFill>
                <a:latin typeface="Arial" panose="020B0604020202020204" pitchFamily="34" charset="0"/>
                <a:cs typeface="Times New Roman" panose="02020603050405020304" pitchFamily="18" charset="0"/>
              </a:rPr>
              <a:t>Or is your eye evil </a:t>
            </a:r>
            <a:r>
              <a:rPr lang="en-US" sz="3200" kern="0" dirty="0">
                <a:solidFill>
                  <a:schemeClr val="tx1"/>
                </a:solidFill>
                <a:latin typeface="Arial" panose="020B0604020202020204" pitchFamily="34" charset="0"/>
                <a:cs typeface="Times New Roman" panose="02020603050405020304" pitchFamily="18" charset="0"/>
              </a:rPr>
              <a:t>because I am good?’</a:t>
            </a:r>
            <a:endParaRPr lang="en-US" sz="3200" dirty="0"/>
          </a:p>
        </p:txBody>
      </p:sp>
      <p:sp>
        <p:nvSpPr>
          <p:cNvPr id="9" name="Rectangle 8">
            <a:extLst>
              <a:ext uri="{FF2B5EF4-FFF2-40B4-BE49-F238E27FC236}">
                <a16:creationId xmlns:a16="http://schemas.microsoft.com/office/drawing/2014/main" id="{D4B0F9FB-08D6-0F61-F590-05DA9B9782D2}"/>
              </a:ext>
            </a:extLst>
          </p:cNvPr>
          <p:cNvSpPr/>
          <p:nvPr/>
        </p:nvSpPr>
        <p:spPr>
          <a:xfrm>
            <a:off x="1569231" y="2020362"/>
            <a:ext cx="10141409" cy="3181696"/>
          </a:xfrm>
          <a:prstGeom prst="rect">
            <a:avLst/>
          </a:prstGeom>
          <a:solidFill>
            <a:srgbClr val="BC451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b="1" kern="0" dirty="0">
                <a:solidFill>
                  <a:schemeClr val="tx1"/>
                </a:solidFill>
                <a:latin typeface="Arial" panose="020B0604020202020204" pitchFamily="34" charset="0"/>
                <a:cs typeface="Times New Roman" panose="02020603050405020304" pitchFamily="18" charset="0"/>
              </a:rPr>
              <a:t>Deuteronomy 15:9 </a:t>
            </a:r>
            <a:r>
              <a:rPr lang="en-US" sz="3200" kern="0" dirty="0">
                <a:solidFill>
                  <a:schemeClr val="tx1"/>
                </a:solidFill>
                <a:latin typeface="Arial" panose="020B0604020202020204" pitchFamily="34" charset="0"/>
                <a:cs typeface="Times New Roman" panose="02020603050405020304" pitchFamily="18" charset="0"/>
              </a:rPr>
              <a:t>Beware lest there be a wicked thought in your heart, saying, ‘The seventh year, the year of release, is at hand,’ and your </a:t>
            </a:r>
            <a:r>
              <a:rPr lang="en-US" sz="3200" b="1" kern="0" dirty="0">
                <a:solidFill>
                  <a:schemeClr val="tx1"/>
                </a:solidFill>
                <a:latin typeface="Arial" panose="020B0604020202020204" pitchFamily="34" charset="0"/>
                <a:cs typeface="Times New Roman" panose="02020603050405020304" pitchFamily="18" charset="0"/>
              </a:rPr>
              <a:t>eye be evil </a:t>
            </a:r>
            <a:r>
              <a:rPr lang="en-US" sz="3200" kern="0" dirty="0">
                <a:solidFill>
                  <a:schemeClr val="tx1"/>
                </a:solidFill>
                <a:latin typeface="Arial" panose="020B0604020202020204" pitchFamily="34" charset="0"/>
                <a:cs typeface="Times New Roman" panose="02020603050405020304" pitchFamily="18" charset="0"/>
              </a:rPr>
              <a:t>against your poor brother and you give him nothing, and he cry out to the Lord against you, and it become sin among you.… </a:t>
            </a:r>
          </a:p>
        </p:txBody>
      </p:sp>
      <p:sp>
        <p:nvSpPr>
          <p:cNvPr id="10" name="Rectangle 9">
            <a:extLst>
              <a:ext uri="{FF2B5EF4-FFF2-40B4-BE49-F238E27FC236}">
                <a16:creationId xmlns:a16="http://schemas.microsoft.com/office/drawing/2014/main" id="{2A987058-1656-1195-B472-FCB69851C6CC}"/>
              </a:ext>
            </a:extLst>
          </p:cNvPr>
          <p:cNvSpPr/>
          <p:nvPr/>
        </p:nvSpPr>
        <p:spPr>
          <a:xfrm>
            <a:off x="3681623" y="2967814"/>
            <a:ext cx="5916623" cy="1286792"/>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b="1" kern="0" dirty="0">
                <a:solidFill>
                  <a:schemeClr val="tx1"/>
                </a:solidFill>
                <a:latin typeface="Arial" panose="020B0604020202020204" pitchFamily="34" charset="0"/>
                <a:cs typeface="Times New Roman" panose="02020603050405020304" pitchFamily="18" charset="0"/>
              </a:rPr>
              <a:t>Proverbs 28:22  </a:t>
            </a:r>
            <a:r>
              <a:rPr lang="en-US" sz="3200" kern="0" dirty="0">
                <a:solidFill>
                  <a:schemeClr val="tx1"/>
                </a:solidFill>
                <a:latin typeface="Arial" panose="020B0604020202020204" pitchFamily="34" charset="0"/>
                <a:cs typeface="Times New Roman" panose="02020603050405020304" pitchFamily="18" charset="0"/>
              </a:rPr>
              <a:t>A man with an </a:t>
            </a:r>
            <a:r>
              <a:rPr lang="en-US" sz="3200" b="1" kern="0" dirty="0">
                <a:solidFill>
                  <a:schemeClr val="tx1"/>
                </a:solidFill>
                <a:latin typeface="Arial" panose="020B0604020202020204" pitchFamily="34" charset="0"/>
                <a:cs typeface="Times New Roman" panose="02020603050405020304" pitchFamily="18" charset="0"/>
              </a:rPr>
              <a:t>evil eye </a:t>
            </a:r>
            <a:r>
              <a:rPr lang="en-US" sz="3200" kern="0" dirty="0">
                <a:solidFill>
                  <a:schemeClr val="tx1"/>
                </a:solidFill>
                <a:latin typeface="Arial" panose="020B0604020202020204" pitchFamily="34" charset="0"/>
                <a:cs typeface="Times New Roman" panose="02020603050405020304" pitchFamily="18" charset="0"/>
              </a:rPr>
              <a:t>hastens after riches...</a:t>
            </a:r>
          </a:p>
        </p:txBody>
      </p:sp>
      <p:sp>
        <p:nvSpPr>
          <p:cNvPr id="12" name="Rectangle 11">
            <a:extLst>
              <a:ext uri="{FF2B5EF4-FFF2-40B4-BE49-F238E27FC236}">
                <a16:creationId xmlns:a16="http://schemas.microsoft.com/office/drawing/2014/main" id="{5CAB248C-E535-B46E-6775-E9B5EF6D85D6}"/>
              </a:ext>
            </a:extLst>
          </p:cNvPr>
          <p:cNvSpPr/>
          <p:nvPr/>
        </p:nvSpPr>
        <p:spPr>
          <a:xfrm>
            <a:off x="1136796" y="1765599"/>
            <a:ext cx="10141409" cy="3733506"/>
          </a:xfrm>
          <a:prstGeom prst="rect">
            <a:avLst/>
          </a:prstGeom>
          <a:solidFill>
            <a:srgbClr val="0066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b="1" kern="0" dirty="0">
                <a:solidFill>
                  <a:schemeClr val="tx1"/>
                </a:solidFill>
                <a:latin typeface="Arial" panose="020B0604020202020204" pitchFamily="34" charset="0"/>
                <a:cs typeface="Times New Roman" panose="02020603050405020304" pitchFamily="18" charset="0"/>
              </a:rPr>
              <a:t>James 1:5</a:t>
            </a:r>
            <a:r>
              <a:rPr lang="en-US" sz="3200" kern="0" dirty="0">
                <a:solidFill>
                  <a:schemeClr val="tx1"/>
                </a:solidFill>
                <a:latin typeface="Arial" panose="020B0604020202020204" pitchFamily="34" charset="0"/>
                <a:cs typeface="Times New Roman" panose="02020603050405020304" pitchFamily="18" charset="0"/>
              </a:rPr>
              <a:t> If any of you lacks wisdom, let him ask of God, who gives to all </a:t>
            </a:r>
            <a:r>
              <a:rPr lang="en-US" sz="3200" b="1" kern="0" dirty="0">
                <a:solidFill>
                  <a:schemeClr val="tx1"/>
                </a:solidFill>
                <a:latin typeface="Arial" panose="020B0604020202020204" pitchFamily="34" charset="0"/>
                <a:cs typeface="Times New Roman" panose="02020603050405020304" pitchFamily="18" charset="0"/>
              </a:rPr>
              <a:t>liberally (generously)</a:t>
            </a:r>
            <a:r>
              <a:rPr lang="en-US" sz="3200" kern="0" dirty="0">
                <a:solidFill>
                  <a:schemeClr val="tx1"/>
                </a:solidFill>
                <a:latin typeface="Arial" panose="020B0604020202020204" pitchFamily="34" charset="0"/>
                <a:cs typeface="Times New Roman" panose="02020603050405020304" pitchFamily="18" charset="0"/>
              </a:rPr>
              <a:t>…</a:t>
            </a:r>
          </a:p>
          <a:p>
            <a:endParaRPr lang="en-US" sz="3200" kern="0" dirty="0">
              <a:solidFill>
                <a:schemeClr val="tx1"/>
              </a:solidFill>
              <a:latin typeface="Arial" panose="020B0604020202020204" pitchFamily="34" charset="0"/>
              <a:cs typeface="Times New Roman" panose="02020603050405020304" pitchFamily="18" charset="0"/>
            </a:endParaRPr>
          </a:p>
          <a:p>
            <a:r>
              <a:rPr lang="en-US" sz="3200" kern="0" dirty="0">
                <a:solidFill>
                  <a:schemeClr val="tx1"/>
                </a:solidFill>
                <a:latin typeface="Arial" panose="020B0604020202020204" pitchFamily="34" charset="0"/>
                <a:cs typeface="Times New Roman" panose="02020603050405020304" pitchFamily="18" charset="0"/>
              </a:rPr>
              <a:t>2 Corinthians 8:2 that in a great trial of affliction the abundance of their joy and their deep poverty abounded in the riches of their </a:t>
            </a:r>
            <a:r>
              <a:rPr lang="en-US" sz="3200" b="1" kern="0" dirty="0">
                <a:solidFill>
                  <a:schemeClr val="tx1"/>
                </a:solidFill>
                <a:latin typeface="Arial" panose="020B0604020202020204" pitchFamily="34" charset="0"/>
                <a:cs typeface="Times New Roman" panose="02020603050405020304" pitchFamily="18" charset="0"/>
              </a:rPr>
              <a:t>liberality (generously)</a:t>
            </a:r>
            <a:r>
              <a:rPr lang="en-US" sz="3200" kern="0" dirty="0">
                <a:solidFill>
                  <a:schemeClr val="tx1"/>
                </a:solidFill>
                <a:latin typeface="Arial" panose="020B0604020202020204" pitchFamily="34" charset="0"/>
                <a:cs typeface="Times New Roman" panose="02020603050405020304" pitchFamily="18" charset="0"/>
              </a:rPr>
              <a:t>…</a:t>
            </a:r>
            <a:endParaRPr lang="en-US" sz="3200" b="1" kern="0" dirty="0">
              <a:solidFill>
                <a:schemeClr val="tx1"/>
              </a:solidFill>
              <a:latin typeface="Arial" panose="020B060402020202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id="{6704E7FC-355F-D7A2-A249-754834C6A2C3}"/>
              </a:ext>
            </a:extLst>
          </p:cNvPr>
          <p:cNvSpPr/>
          <p:nvPr/>
        </p:nvSpPr>
        <p:spPr>
          <a:xfrm>
            <a:off x="3559351" y="5077283"/>
            <a:ext cx="5000411" cy="998999"/>
          </a:xfrm>
          <a:prstGeom prst="rect">
            <a:avLst/>
          </a:prstGeom>
          <a:solidFill>
            <a:srgbClr val="0062A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t>Key interpretative tool… use the Bible to interpret the Bible</a:t>
            </a:r>
          </a:p>
        </p:txBody>
      </p:sp>
    </p:spTree>
    <p:extLst>
      <p:ext uri="{BB962C8B-B14F-4D97-AF65-F5344CB8AC3E}">
        <p14:creationId xmlns:p14="http://schemas.microsoft.com/office/powerpoint/2010/main" val="2992027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P spid="9" grpId="0" animBg="1"/>
      <p:bldP spid="10" grpId="0" animBg="1"/>
      <p:bldP spid="12"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A11B8C15-DB81-48B9-534F-B9653A1E60FC}"/>
              </a:ext>
            </a:extLst>
          </p:cNvPr>
          <p:cNvSpPr>
            <a:spLocks noGrp="1"/>
          </p:cNvSpPr>
          <p:nvPr>
            <p:ph type="title"/>
          </p:nvPr>
        </p:nvSpPr>
        <p:spPr/>
        <p:txBody>
          <a:bodyPr/>
          <a:lstStyle/>
          <a:p>
            <a:r>
              <a:rPr lang="en-US" dirty="0"/>
              <a:t>Concluding Thoughts</a:t>
            </a:r>
          </a:p>
        </p:txBody>
      </p:sp>
      <p:sp>
        <p:nvSpPr>
          <p:cNvPr id="4" name="Date Placeholder 3">
            <a:extLst>
              <a:ext uri="{FF2B5EF4-FFF2-40B4-BE49-F238E27FC236}">
                <a16:creationId xmlns:a16="http://schemas.microsoft.com/office/drawing/2014/main" id="{DA43F72F-2E16-014A-31D4-8DEEF73E8A09}"/>
              </a:ext>
            </a:extLst>
          </p:cNvPr>
          <p:cNvSpPr>
            <a:spLocks noGrp="1"/>
          </p:cNvSpPr>
          <p:nvPr>
            <p:ph type="dt" sz="half" idx="10"/>
          </p:nvPr>
        </p:nvSpPr>
        <p:spPr>
          <a:xfrm>
            <a:off x="7678736" y="6247259"/>
            <a:ext cx="2743200" cy="365125"/>
          </a:xfrm>
        </p:spPr>
        <p:txBody>
          <a:bodyPr/>
          <a:lstStyle/>
          <a:p>
            <a:fld id="{F8CC38E2-7A01-406E-871D-E765467E7D7E}" type="datetime1">
              <a:rPr lang="en-US" smtClean="0"/>
              <a:pPr/>
              <a:t>6/2/2024</a:t>
            </a:fld>
            <a:endParaRPr lang="en-US"/>
          </a:p>
        </p:txBody>
      </p:sp>
      <p:sp>
        <p:nvSpPr>
          <p:cNvPr id="5" name="Footer Placeholder 4">
            <a:extLst>
              <a:ext uri="{FF2B5EF4-FFF2-40B4-BE49-F238E27FC236}">
                <a16:creationId xmlns:a16="http://schemas.microsoft.com/office/drawing/2014/main" id="{C6A56066-DA00-5894-AE1A-F8F7B885ADC5}"/>
              </a:ext>
            </a:extLst>
          </p:cNvPr>
          <p:cNvSpPr>
            <a:spLocks noGrp="1"/>
          </p:cNvSpPr>
          <p:nvPr>
            <p:ph type="ftr" sz="quarter" idx="11"/>
          </p:nvPr>
        </p:nvSpPr>
        <p:spPr>
          <a:xfrm>
            <a:off x="913795" y="6247259"/>
            <a:ext cx="6672865" cy="365125"/>
          </a:xfrm>
        </p:spPr>
        <p:txBody>
          <a:bodyPr/>
          <a:lstStyle/>
          <a:p>
            <a:r>
              <a:rPr lang="en-US"/>
              <a:t>Tim Munther – Pine Valley 2024 – Rooted in Him</a:t>
            </a:r>
            <a:endParaRPr lang="en-US" dirty="0"/>
          </a:p>
        </p:txBody>
      </p:sp>
      <p:sp>
        <p:nvSpPr>
          <p:cNvPr id="6" name="Slide Number Placeholder 5">
            <a:extLst>
              <a:ext uri="{FF2B5EF4-FFF2-40B4-BE49-F238E27FC236}">
                <a16:creationId xmlns:a16="http://schemas.microsoft.com/office/drawing/2014/main" id="{DE1D06B8-89BF-7D84-3587-027B84D5B179}"/>
              </a:ext>
            </a:extLst>
          </p:cNvPr>
          <p:cNvSpPr>
            <a:spLocks noGrp="1"/>
          </p:cNvSpPr>
          <p:nvPr>
            <p:ph type="sldNum" sz="quarter" idx="12"/>
          </p:nvPr>
        </p:nvSpPr>
        <p:spPr>
          <a:xfrm>
            <a:off x="10514011" y="6247259"/>
            <a:ext cx="753545" cy="365125"/>
          </a:xfrm>
        </p:spPr>
        <p:txBody>
          <a:bodyPr/>
          <a:lstStyle/>
          <a:p>
            <a:fld id="{2AF95F50-2E7B-40D5-BAE8-2FDBAC6811C8}" type="slidenum">
              <a:rPr lang="en-US" smtClean="0"/>
              <a:pPr/>
              <a:t>19</a:t>
            </a:fld>
            <a:endParaRPr lang="en-US"/>
          </a:p>
        </p:txBody>
      </p:sp>
      <p:sp>
        <p:nvSpPr>
          <p:cNvPr id="20" name="Content Placeholder 2">
            <a:extLst>
              <a:ext uri="{FF2B5EF4-FFF2-40B4-BE49-F238E27FC236}">
                <a16:creationId xmlns:a16="http://schemas.microsoft.com/office/drawing/2014/main" id="{DF44FB4F-D4ED-E959-3399-D4F9EB084A2B}"/>
              </a:ext>
            </a:extLst>
          </p:cNvPr>
          <p:cNvSpPr txBox="1">
            <a:spLocks/>
          </p:cNvSpPr>
          <p:nvPr/>
        </p:nvSpPr>
        <p:spPr>
          <a:xfrm>
            <a:off x="2586058" y="2775735"/>
            <a:ext cx="7009235" cy="2275839"/>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800" b="1" dirty="0"/>
              <a:t>Deuteronomy 8:3 </a:t>
            </a:r>
            <a:r>
              <a:rPr lang="en-US" sz="2800" dirty="0"/>
              <a:t>…man shall not live by bread alone; but man lives by every word that proceeds from the mouth of the Lord.</a:t>
            </a:r>
          </a:p>
        </p:txBody>
      </p:sp>
    </p:spTree>
    <p:extLst>
      <p:ext uri="{BB962C8B-B14F-4D97-AF65-F5344CB8AC3E}">
        <p14:creationId xmlns:p14="http://schemas.microsoft.com/office/powerpoint/2010/main" val="26855433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TM04033929[[fn=Slate]]</Template>
  <TotalTime>14958</TotalTime>
  <Words>7048</Words>
  <Application>Microsoft Office PowerPoint</Application>
  <PresentationFormat>Widescreen</PresentationFormat>
  <Paragraphs>328</Paragraphs>
  <Slides>19</Slides>
  <Notes>19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19</vt:i4>
      </vt:variant>
    </vt:vector>
  </HeadingPairs>
  <TitlesOfParts>
    <vt:vector size="31" baseType="lpstr">
      <vt:lpstr>Arial</vt:lpstr>
      <vt:lpstr>Arial Black</vt:lpstr>
      <vt:lpstr>Calibri</vt:lpstr>
      <vt:lpstr>Charter</vt:lpstr>
      <vt:lpstr>Liberation Sans</vt:lpstr>
      <vt:lpstr>Metropolis</vt:lpstr>
      <vt:lpstr>Programme</vt:lpstr>
      <vt:lpstr>Roboto</vt:lpstr>
      <vt:lpstr>Symbol</vt:lpstr>
      <vt:lpstr>system-ui</vt:lpstr>
      <vt:lpstr>Wingdings 2</vt:lpstr>
      <vt:lpstr>Slate</vt:lpstr>
      <vt:lpstr>Rooted in the Word</vt:lpstr>
      <vt:lpstr>Motivating Passages</vt:lpstr>
      <vt:lpstr>Surfers         Students</vt:lpstr>
      <vt:lpstr>Surfers         Students</vt:lpstr>
      <vt:lpstr>Ground Rules and Assumptions (agreements about scripture to ground our discussion)</vt:lpstr>
      <vt:lpstr>Radio Waves and Noise (we actually have the scriptures)</vt:lpstr>
      <vt:lpstr>Radio Waves and Noise (we actually have the scriptures)</vt:lpstr>
      <vt:lpstr>For What Sayeth the Scripture? (the most reasonable hermeneutic)</vt:lpstr>
      <vt:lpstr>For What Sayeth the Scripture? (the most reasonable hermeneutic)</vt:lpstr>
      <vt:lpstr>For What Sayeth the Scripture? (the most reasonable hermeneutic)</vt:lpstr>
      <vt:lpstr>Tips (practical points to keep in mind)</vt:lpstr>
      <vt:lpstr>Super PitFall(s) (common interpretive errors)</vt:lpstr>
      <vt:lpstr>How Do You Do What? (practice session)</vt:lpstr>
      <vt:lpstr>How Do You Do What? (practice session)</vt:lpstr>
      <vt:lpstr>How Do You Do What? (practice session)</vt:lpstr>
      <vt:lpstr>How Do You Do What? (practice session)</vt:lpstr>
      <vt:lpstr>How Do You Do What? (practice session)</vt:lpstr>
      <vt:lpstr>How Do You Do What? (practice session)</vt:lpstr>
      <vt:lpstr>Concluding Thoughts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Rooted in the Word</dc:title>
  <dc:creator>Timothy Munther</dc:creator>
  <cp:lastModifiedBy>Timothy Munther</cp:lastModifiedBy>
  <cp:revision>367</cp:revision>
  <cp:lastPrinted>2024-05-24T15:03:48Z</cp:lastPrinted>
  <dcterms:created xsi:type="dcterms:W3CDTF">2024-03-05T04:09:36Z</dcterms:created>
  <dcterms:modified xsi:type="dcterms:W3CDTF">2024-06-03T04:43:58Z</dcterms:modified>
</cp:coreProperties>
</file>